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14" r:id="rId2"/>
    <p:sldId id="391" r:id="rId3"/>
    <p:sldId id="404" r:id="rId4"/>
    <p:sldId id="405" r:id="rId5"/>
    <p:sldId id="415" r:id="rId6"/>
    <p:sldId id="416" r:id="rId7"/>
    <p:sldId id="417" r:id="rId8"/>
    <p:sldId id="418" r:id="rId9"/>
    <p:sldId id="419" r:id="rId10"/>
    <p:sldId id="410" r:id="rId11"/>
    <p:sldId id="265" r:id="rId12"/>
    <p:sldId id="412" r:id="rId13"/>
    <p:sldId id="268" r:id="rId14"/>
    <p:sldId id="266" r:id="rId15"/>
    <p:sldId id="420" r:id="rId16"/>
    <p:sldId id="392" r:id="rId17"/>
    <p:sldId id="267" r:id="rId18"/>
    <p:sldId id="421" r:id="rId19"/>
    <p:sldId id="422" r:id="rId20"/>
    <p:sldId id="423" r:id="rId21"/>
    <p:sldId id="413" r:id="rId22"/>
    <p:sldId id="424" r:id="rId23"/>
    <p:sldId id="42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62" d="100"/>
          <a:sy n="62" d="100"/>
        </p:scale>
        <p:origin x="8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E651C-5927-4C59-820A-B25CE16CC66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3905794-3D56-4E44-A623-A94074B2E645}">
      <dgm:prSet/>
      <dgm:spPr/>
      <dgm:t>
        <a:bodyPr/>
        <a:lstStyle/>
        <a:p>
          <a:r>
            <a:rPr lang="id-ID" b="1"/>
            <a:t>Variabel </a:t>
          </a:r>
          <a:r>
            <a:rPr lang="id-ID"/>
            <a:t>berasal dari kata “</a:t>
          </a:r>
          <a:r>
            <a:rPr lang="id-ID" i="1"/>
            <a:t>vary</a:t>
          </a:r>
          <a:r>
            <a:rPr lang="id-ID"/>
            <a:t>” dan “</a:t>
          </a:r>
          <a:r>
            <a:rPr lang="id-ID" i="1"/>
            <a:t>able</a:t>
          </a:r>
          <a:r>
            <a:rPr lang="id-ID"/>
            <a:t>” yang berarti “berubah” dan “dapat”. </a:t>
          </a:r>
          <a:endParaRPr lang="en-US"/>
        </a:p>
      </dgm:t>
    </dgm:pt>
    <dgm:pt modelId="{6F2FB878-AEEF-4019-9304-20DFA04E571C}" type="parTrans" cxnId="{DE500758-FC32-48D8-8AE1-671F45D00267}">
      <dgm:prSet/>
      <dgm:spPr/>
      <dgm:t>
        <a:bodyPr/>
        <a:lstStyle/>
        <a:p>
          <a:endParaRPr lang="en-US"/>
        </a:p>
      </dgm:t>
    </dgm:pt>
    <dgm:pt modelId="{D4F0F6E7-A154-4E24-BFB0-91EBF5A1BD00}" type="sibTrans" cxnId="{DE500758-FC32-48D8-8AE1-671F45D00267}">
      <dgm:prSet/>
      <dgm:spPr/>
      <dgm:t>
        <a:bodyPr/>
        <a:lstStyle/>
        <a:p>
          <a:endParaRPr lang="en-US"/>
        </a:p>
      </dgm:t>
    </dgm:pt>
    <dgm:pt modelId="{A341E4FB-3B21-4E26-B693-7B425B17FF62}">
      <dgm:prSet/>
      <dgm:spPr/>
      <dgm:t>
        <a:bodyPr/>
        <a:lstStyle/>
        <a:p>
          <a:r>
            <a:rPr lang="en-ID"/>
            <a:t>S</a:t>
          </a:r>
          <a:r>
            <a:rPr lang="id-ID"/>
            <a:t>ecara harfiah </a:t>
          </a:r>
          <a:r>
            <a:rPr lang="id-ID" i="1"/>
            <a:t>variabel</a:t>
          </a:r>
          <a:r>
            <a:rPr lang="id-ID"/>
            <a:t> berarti </a:t>
          </a:r>
          <a:r>
            <a:rPr lang="id-ID" i="1"/>
            <a:t>dapat berubah</a:t>
          </a:r>
          <a:r>
            <a:rPr lang="id-ID"/>
            <a:t>, sehingga setiap variabel dapat diberi nilai dan nilai itu berubah-ubah. Nilai tersebut </a:t>
          </a:r>
          <a:r>
            <a:rPr lang="en-ID"/>
            <a:t>dapat berupa</a:t>
          </a:r>
          <a:r>
            <a:rPr lang="id-ID"/>
            <a:t> ku</a:t>
          </a:r>
          <a:r>
            <a:rPr lang="en-ID"/>
            <a:t>a</a:t>
          </a:r>
          <a:r>
            <a:rPr lang="id-ID"/>
            <a:t>ntitatif (terukur dan atau terhitung, dapat dinyatakan dengan angka) juga </a:t>
          </a:r>
          <a:r>
            <a:rPr lang="en-ID"/>
            <a:t>berupa</a:t>
          </a:r>
          <a:r>
            <a:rPr lang="id-ID"/>
            <a:t> kualitatif (jumlah dan derajat atributnya yang dinyatakan dengan nilai mutu).</a:t>
          </a:r>
          <a:endParaRPr lang="en-US"/>
        </a:p>
      </dgm:t>
    </dgm:pt>
    <dgm:pt modelId="{48214AE6-AFAA-4F36-AA97-8ED593DA8996}" type="parTrans" cxnId="{8243C63B-7B66-41F8-8E9E-8280CC47FBA3}">
      <dgm:prSet/>
      <dgm:spPr/>
      <dgm:t>
        <a:bodyPr/>
        <a:lstStyle/>
        <a:p>
          <a:endParaRPr lang="en-US"/>
        </a:p>
      </dgm:t>
    </dgm:pt>
    <dgm:pt modelId="{D8430D5F-1316-46D1-B5FB-54004AC74581}" type="sibTrans" cxnId="{8243C63B-7B66-41F8-8E9E-8280CC47FBA3}">
      <dgm:prSet/>
      <dgm:spPr/>
      <dgm:t>
        <a:bodyPr/>
        <a:lstStyle/>
        <a:p>
          <a:endParaRPr lang="en-US"/>
        </a:p>
      </dgm:t>
    </dgm:pt>
    <dgm:pt modelId="{EA9E5275-D85B-4393-8789-4983F20FA689}">
      <dgm:prSet/>
      <dgm:spPr/>
      <dgm:t>
        <a:bodyPr/>
        <a:lstStyle/>
        <a:p>
          <a:r>
            <a:rPr lang="en-US"/>
            <a:t>Avariabel adalah suatu yang menjadi objek penelitian.</a:t>
          </a:r>
        </a:p>
      </dgm:t>
    </dgm:pt>
    <dgm:pt modelId="{A8D6ECA2-D5F1-471A-BCC0-F7B966B11A6D}" type="parTrans" cxnId="{415DC354-8BC1-4A9E-ACD3-8AE56D6C365D}">
      <dgm:prSet/>
      <dgm:spPr/>
      <dgm:t>
        <a:bodyPr/>
        <a:lstStyle/>
        <a:p>
          <a:endParaRPr lang="en-US"/>
        </a:p>
      </dgm:t>
    </dgm:pt>
    <dgm:pt modelId="{0FDB9BE4-FDA4-442D-B97B-B1132723A789}" type="sibTrans" cxnId="{415DC354-8BC1-4A9E-ACD3-8AE56D6C365D}">
      <dgm:prSet/>
      <dgm:spPr/>
      <dgm:t>
        <a:bodyPr/>
        <a:lstStyle/>
        <a:p>
          <a:endParaRPr lang="en-US"/>
        </a:p>
      </dgm:t>
    </dgm:pt>
    <dgm:pt modelId="{68414F7A-6C7F-445E-BFB3-684BA220B2DF}" type="pres">
      <dgm:prSet presAssocID="{FB6E651C-5927-4C59-820A-B25CE16CC66E}" presName="linear" presStyleCnt="0">
        <dgm:presLayoutVars>
          <dgm:animLvl val="lvl"/>
          <dgm:resizeHandles val="exact"/>
        </dgm:presLayoutVars>
      </dgm:prSet>
      <dgm:spPr/>
    </dgm:pt>
    <dgm:pt modelId="{37BD64E8-F3BC-4DC7-8241-403A3BB0F109}" type="pres">
      <dgm:prSet presAssocID="{93905794-3D56-4E44-A623-A94074B2E645}" presName="parentText" presStyleLbl="node1" presStyleIdx="0" presStyleCnt="3">
        <dgm:presLayoutVars>
          <dgm:chMax val="0"/>
          <dgm:bulletEnabled val="1"/>
        </dgm:presLayoutVars>
      </dgm:prSet>
      <dgm:spPr/>
    </dgm:pt>
    <dgm:pt modelId="{6C31985E-2713-46C2-A546-0CA7D36C1263}" type="pres">
      <dgm:prSet presAssocID="{D4F0F6E7-A154-4E24-BFB0-91EBF5A1BD00}" presName="spacer" presStyleCnt="0"/>
      <dgm:spPr/>
    </dgm:pt>
    <dgm:pt modelId="{568E9DC7-12D9-4837-BC22-99CE65A97166}" type="pres">
      <dgm:prSet presAssocID="{A341E4FB-3B21-4E26-B693-7B425B17FF62}" presName="parentText" presStyleLbl="node1" presStyleIdx="1" presStyleCnt="3">
        <dgm:presLayoutVars>
          <dgm:chMax val="0"/>
          <dgm:bulletEnabled val="1"/>
        </dgm:presLayoutVars>
      </dgm:prSet>
      <dgm:spPr/>
    </dgm:pt>
    <dgm:pt modelId="{7E74EE60-A403-4A7E-8681-DD7B57D70BC0}" type="pres">
      <dgm:prSet presAssocID="{D8430D5F-1316-46D1-B5FB-54004AC74581}" presName="spacer" presStyleCnt="0"/>
      <dgm:spPr/>
    </dgm:pt>
    <dgm:pt modelId="{0509EE85-C262-4179-A313-9DB3C1EFF1F6}" type="pres">
      <dgm:prSet presAssocID="{EA9E5275-D85B-4393-8789-4983F20FA689}" presName="parentText" presStyleLbl="node1" presStyleIdx="2" presStyleCnt="3">
        <dgm:presLayoutVars>
          <dgm:chMax val="0"/>
          <dgm:bulletEnabled val="1"/>
        </dgm:presLayoutVars>
      </dgm:prSet>
      <dgm:spPr/>
    </dgm:pt>
  </dgm:ptLst>
  <dgm:cxnLst>
    <dgm:cxn modelId="{84535430-F6B9-4041-82F1-E658C7054683}" type="presOf" srcId="{93905794-3D56-4E44-A623-A94074B2E645}" destId="{37BD64E8-F3BC-4DC7-8241-403A3BB0F109}" srcOrd="0" destOrd="0" presId="urn:microsoft.com/office/officeart/2005/8/layout/vList2"/>
    <dgm:cxn modelId="{8243C63B-7B66-41F8-8E9E-8280CC47FBA3}" srcId="{FB6E651C-5927-4C59-820A-B25CE16CC66E}" destId="{A341E4FB-3B21-4E26-B693-7B425B17FF62}" srcOrd="1" destOrd="0" parTransId="{48214AE6-AFAA-4F36-AA97-8ED593DA8996}" sibTransId="{D8430D5F-1316-46D1-B5FB-54004AC74581}"/>
    <dgm:cxn modelId="{415DC354-8BC1-4A9E-ACD3-8AE56D6C365D}" srcId="{FB6E651C-5927-4C59-820A-B25CE16CC66E}" destId="{EA9E5275-D85B-4393-8789-4983F20FA689}" srcOrd="2" destOrd="0" parTransId="{A8D6ECA2-D5F1-471A-BCC0-F7B966B11A6D}" sibTransId="{0FDB9BE4-FDA4-442D-B97B-B1132723A789}"/>
    <dgm:cxn modelId="{8BE8EB76-1A4A-47C5-802D-9EB67BE75ED4}" type="presOf" srcId="{A341E4FB-3B21-4E26-B693-7B425B17FF62}" destId="{568E9DC7-12D9-4837-BC22-99CE65A97166}" srcOrd="0" destOrd="0" presId="urn:microsoft.com/office/officeart/2005/8/layout/vList2"/>
    <dgm:cxn modelId="{DE500758-FC32-48D8-8AE1-671F45D00267}" srcId="{FB6E651C-5927-4C59-820A-B25CE16CC66E}" destId="{93905794-3D56-4E44-A623-A94074B2E645}" srcOrd="0" destOrd="0" parTransId="{6F2FB878-AEEF-4019-9304-20DFA04E571C}" sibTransId="{D4F0F6E7-A154-4E24-BFB0-91EBF5A1BD00}"/>
    <dgm:cxn modelId="{B9BCD691-B23D-462F-9221-1DE306934262}" type="presOf" srcId="{EA9E5275-D85B-4393-8789-4983F20FA689}" destId="{0509EE85-C262-4179-A313-9DB3C1EFF1F6}" srcOrd="0" destOrd="0" presId="urn:microsoft.com/office/officeart/2005/8/layout/vList2"/>
    <dgm:cxn modelId="{3A2C82F6-A1D2-41DC-8A4A-102DB27F2E88}" type="presOf" srcId="{FB6E651C-5927-4C59-820A-B25CE16CC66E}" destId="{68414F7A-6C7F-445E-BFB3-684BA220B2DF}" srcOrd="0" destOrd="0" presId="urn:microsoft.com/office/officeart/2005/8/layout/vList2"/>
    <dgm:cxn modelId="{E8F42914-A3FD-4C04-B292-432BF25808F1}" type="presParOf" srcId="{68414F7A-6C7F-445E-BFB3-684BA220B2DF}" destId="{37BD64E8-F3BC-4DC7-8241-403A3BB0F109}" srcOrd="0" destOrd="0" presId="urn:microsoft.com/office/officeart/2005/8/layout/vList2"/>
    <dgm:cxn modelId="{C71EB204-6082-4B19-9EB2-54190291A2E9}" type="presParOf" srcId="{68414F7A-6C7F-445E-BFB3-684BA220B2DF}" destId="{6C31985E-2713-46C2-A546-0CA7D36C1263}" srcOrd="1" destOrd="0" presId="urn:microsoft.com/office/officeart/2005/8/layout/vList2"/>
    <dgm:cxn modelId="{79B652CC-3DD2-4F6B-8BF3-8E38CE087BF5}" type="presParOf" srcId="{68414F7A-6C7F-445E-BFB3-684BA220B2DF}" destId="{568E9DC7-12D9-4837-BC22-99CE65A97166}" srcOrd="2" destOrd="0" presId="urn:microsoft.com/office/officeart/2005/8/layout/vList2"/>
    <dgm:cxn modelId="{D0DC0E6E-16C0-4358-89D5-17FB33ED2AA7}" type="presParOf" srcId="{68414F7A-6C7F-445E-BFB3-684BA220B2DF}" destId="{7E74EE60-A403-4A7E-8681-DD7B57D70BC0}" srcOrd="3" destOrd="0" presId="urn:microsoft.com/office/officeart/2005/8/layout/vList2"/>
    <dgm:cxn modelId="{FD9A77E9-8CA1-4258-A1EA-C2D96A61C9EB}" type="presParOf" srcId="{68414F7A-6C7F-445E-BFB3-684BA220B2DF}" destId="{0509EE85-C262-4179-A313-9DB3C1EFF1F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B2B89-AA33-4689-8DB0-09BDBCB3C9AB}"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B4564926-C116-4E14-8154-F1E2951C0D80}">
      <dgm:prSet/>
      <dgm:spPr/>
      <dgm:t>
        <a:bodyPr/>
        <a:lstStyle/>
        <a:p>
          <a:r>
            <a:rPr lang="en-US"/>
            <a:t>Badan manusia bukan varibel, mengapa? Tinggi badan manusia adalah variabel, mengapa?</a:t>
          </a:r>
        </a:p>
      </dgm:t>
    </dgm:pt>
    <dgm:pt modelId="{62936B99-772B-4B78-9BEB-D6083551A24B}" type="parTrans" cxnId="{6A0177B2-D444-480C-9404-B62592CE77E0}">
      <dgm:prSet/>
      <dgm:spPr/>
      <dgm:t>
        <a:bodyPr/>
        <a:lstStyle/>
        <a:p>
          <a:endParaRPr lang="en-US"/>
        </a:p>
      </dgm:t>
    </dgm:pt>
    <dgm:pt modelId="{F1710CBC-47AA-4633-B400-515375AA58C2}" type="sibTrans" cxnId="{6A0177B2-D444-480C-9404-B62592CE77E0}">
      <dgm:prSet phldrT="1" phldr="0"/>
      <dgm:spPr/>
      <dgm:t>
        <a:bodyPr/>
        <a:lstStyle/>
        <a:p>
          <a:r>
            <a:rPr lang="en-US"/>
            <a:t>1</a:t>
          </a:r>
        </a:p>
      </dgm:t>
    </dgm:pt>
    <dgm:pt modelId="{BCB4A968-2A1F-45B5-BC5E-D41901A8EBAF}">
      <dgm:prSet/>
      <dgm:spPr/>
      <dgm:t>
        <a:bodyPr/>
        <a:lstStyle/>
        <a:p>
          <a:r>
            <a:rPr lang="en-US"/>
            <a:t>Public Relations bukan Variabel ? Kegiatan Public Relations adalah Variabel </a:t>
          </a:r>
        </a:p>
      </dgm:t>
    </dgm:pt>
    <dgm:pt modelId="{E077DF0E-549E-49BD-BA8B-3123FD3CABD7}" type="parTrans" cxnId="{C8C61EFE-9F85-4915-8C9E-BE8DA0910D4C}">
      <dgm:prSet/>
      <dgm:spPr/>
      <dgm:t>
        <a:bodyPr/>
        <a:lstStyle/>
        <a:p>
          <a:endParaRPr lang="en-US"/>
        </a:p>
      </dgm:t>
    </dgm:pt>
    <dgm:pt modelId="{6AF3614E-1A4E-4ED8-85A8-0203BCCDBD6B}" type="sibTrans" cxnId="{C8C61EFE-9F85-4915-8C9E-BE8DA0910D4C}">
      <dgm:prSet phldrT="2" phldr="0"/>
      <dgm:spPr/>
      <dgm:t>
        <a:bodyPr/>
        <a:lstStyle/>
        <a:p>
          <a:r>
            <a:rPr lang="en-US"/>
            <a:t>2</a:t>
          </a:r>
        </a:p>
      </dgm:t>
    </dgm:pt>
    <dgm:pt modelId="{316BE456-B416-40AB-A6B0-F0583C897671}">
      <dgm:prSet/>
      <dgm:spPr/>
      <dgm:t>
        <a:bodyPr/>
        <a:lstStyle/>
        <a:p>
          <a:r>
            <a:rPr lang="en-US"/>
            <a:t>Karyawan bukan variabel, So....supaya menjadi variabel di ubah menjadi ??</a:t>
          </a:r>
        </a:p>
      </dgm:t>
    </dgm:pt>
    <dgm:pt modelId="{FEEA8C24-9682-412B-B29C-EBCABBA3830C}" type="parTrans" cxnId="{4B182EFA-D64C-4630-A594-2FA484E21C85}">
      <dgm:prSet/>
      <dgm:spPr/>
      <dgm:t>
        <a:bodyPr/>
        <a:lstStyle/>
        <a:p>
          <a:endParaRPr lang="en-US"/>
        </a:p>
      </dgm:t>
    </dgm:pt>
    <dgm:pt modelId="{7CF34C48-D7C4-4F1D-9250-48FED96DAAD0}" type="sibTrans" cxnId="{4B182EFA-D64C-4630-A594-2FA484E21C85}">
      <dgm:prSet phldrT="3" phldr="0"/>
      <dgm:spPr/>
      <dgm:t>
        <a:bodyPr/>
        <a:lstStyle/>
        <a:p>
          <a:r>
            <a:rPr lang="en-US"/>
            <a:t>3</a:t>
          </a:r>
        </a:p>
      </dgm:t>
    </dgm:pt>
    <dgm:pt modelId="{079D6835-32D0-4C5B-BC1C-EB2E4A92ED78}" type="pres">
      <dgm:prSet presAssocID="{39DB2B89-AA33-4689-8DB0-09BDBCB3C9AB}" presName="Name0" presStyleCnt="0">
        <dgm:presLayoutVars>
          <dgm:animLvl val="lvl"/>
          <dgm:resizeHandles val="exact"/>
        </dgm:presLayoutVars>
      </dgm:prSet>
      <dgm:spPr/>
    </dgm:pt>
    <dgm:pt modelId="{DE4284CB-7892-4EF4-979A-D7AC380F2581}" type="pres">
      <dgm:prSet presAssocID="{B4564926-C116-4E14-8154-F1E2951C0D80}" presName="compositeNode" presStyleCnt="0">
        <dgm:presLayoutVars>
          <dgm:bulletEnabled val="1"/>
        </dgm:presLayoutVars>
      </dgm:prSet>
      <dgm:spPr/>
    </dgm:pt>
    <dgm:pt modelId="{7BE7E46A-A87A-4B43-9CD8-7F795C1464B3}" type="pres">
      <dgm:prSet presAssocID="{B4564926-C116-4E14-8154-F1E2951C0D80}" presName="bgRect" presStyleLbl="bgAccFollowNode1" presStyleIdx="0" presStyleCnt="3"/>
      <dgm:spPr/>
    </dgm:pt>
    <dgm:pt modelId="{78FA0F9C-8DE2-4939-B6C3-43D61C6B5FA0}" type="pres">
      <dgm:prSet presAssocID="{F1710CBC-47AA-4633-B400-515375AA58C2}" presName="sibTransNodeCircle" presStyleLbl="alignNode1" presStyleIdx="0" presStyleCnt="6">
        <dgm:presLayoutVars>
          <dgm:chMax val="0"/>
          <dgm:bulletEnabled/>
        </dgm:presLayoutVars>
      </dgm:prSet>
      <dgm:spPr/>
    </dgm:pt>
    <dgm:pt modelId="{3AA1FC9E-C73A-439A-8BC4-0EA64EC8FF93}" type="pres">
      <dgm:prSet presAssocID="{B4564926-C116-4E14-8154-F1E2951C0D80}" presName="bottomLine" presStyleLbl="alignNode1" presStyleIdx="1" presStyleCnt="6">
        <dgm:presLayoutVars/>
      </dgm:prSet>
      <dgm:spPr/>
    </dgm:pt>
    <dgm:pt modelId="{7EF57389-08D3-48B8-8286-1515676E7135}" type="pres">
      <dgm:prSet presAssocID="{B4564926-C116-4E14-8154-F1E2951C0D80}" presName="nodeText" presStyleLbl="bgAccFollowNode1" presStyleIdx="0" presStyleCnt="3">
        <dgm:presLayoutVars>
          <dgm:bulletEnabled val="1"/>
        </dgm:presLayoutVars>
      </dgm:prSet>
      <dgm:spPr/>
    </dgm:pt>
    <dgm:pt modelId="{42F8580D-A07A-4C1E-AE1A-B895E9797468}" type="pres">
      <dgm:prSet presAssocID="{F1710CBC-47AA-4633-B400-515375AA58C2}" presName="sibTrans" presStyleCnt="0"/>
      <dgm:spPr/>
    </dgm:pt>
    <dgm:pt modelId="{F8CC453E-1925-4846-9985-5728F22B9AA9}" type="pres">
      <dgm:prSet presAssocID="{BCB4A968-2A1F-45B5-BC5E-D41901A8EBAF}" presName="compositeNode" presStyleCnt="0">
        <dgm:presLayoutVars>
          <dgm:bulletEnabled val="1"/>
        </dgm:presLayoutVars>
      </dgm:prSet>
      <dgm:spPr/>
    </dgm:pt>
    <dgm:pt modelId="{23847450-8374-49BA-918E-D11594C82DB3}" type="pres">
      <dgm:prSet presAssocID="{BCB4A968-2A1F-45B5-BC5E-D41901A8EBAF}" presName="bgRect" presStyleLbl="bgAccFollowNode1" presStyleIdx="1" presStyleCnt="3"/>
      <dgm:spPr/>
    </dgm:pt>
    <dgm:pt modelId="{73E08F70-5572-4518-9ACC-F2FFA28DF7DF}" type="pres">
      <dgm:prSet presAssocID="{6AF3614E-1A4E-4ED8-85A8-0203BCCDBD6B}" presName="sibTransNodeCircle" presStyleLbl="alignNode1" presStyleIdx="2" presStyleCnt="6">
        <dgm:presLayoutVars>
          <dgm:chMax val="0"/>
          <dgm:bulletEnabled/>
        </dgm:presLayoutVars>
      </dgm:prSet>
      <dgm:spPr/>
    </dgm:pt>
    <dgm:pt modelId="{2E2BF4EE-A753-48E8-A8B1-20107AD37ACC}" type="pres">
      <dgm:prSet presAssocID="{BCB4A968-2A1F-45B5-BC5E-D41901A8EBAF}" presName="bottomLine" presStyleLbl="alignNode1" presStyleIdx="3" presStyleCnt="6">
        <dgm:presLayoutVars/>
      </dgm:prSet>
      <dgm:spPr/>
    </dgm:pt>
    <dgm:pt modelId="{A9ED4F12-2C49-4115-85B7-27FB1E1A68C0}" type="pres">
      <dgm:prSet presAssocID="{BCB4A968-2A1F-45B5-BC5E-D41901A8EBAF}" presName="nodeText" presStyleLbl="bgAccFollowNode1" presStyleIdx="1" presStyleCnt="3">
        <dgm:presLayoutVars>
          <dgm:bulletEnabled val="1"/>
        </dgm:presLayoutVars>
      </dgm:prSet>
      <dgm:spPr/>
    </dgm:pt>
    <dgm:pt modelId="{315A9332-2F1F-4795-98E7-4FDB84AED307}" type="pres">
      <dgm:prSet presAssocID="{6AF3614E-1A4E-4ED8-85A8-0203BCCDBD6B}" presName="sibTrans" presStyleCnt="0"/>
      <dgm:spPr/>
    </dgm:pt>
    <dgm:pt modelId="{45C803A9-4F4D-4748-93C5-41EC228FDE1D}" type="pres">
      <dgm:prSet presAssocID="{316BE456-B416-40AB-A6B0-F0583C897671}" presName="compositeNode" presStyleCnt="0">
        <dgm:presLayoutVars>
          <dgm:bulletEnabled val="1"/>
        </dgm:presLayoutVars>
      </dgm:prSet>
      <dgm:spPr/>
    </dgm:pt>
    <dgm:pt modelId="{825C7489-1C0C-413B-8929-C548094DB7E3}" type="pres">
      <dgm:prSet presAssocID="{316BE456-B416-40AB-A6B0-F0583C897671}" presName="bgRect" presStyleLbl="bgAccFollowNode1" presStyleIdx="2" presStyleCnt="3"/>
      <dgm:spPr/>
    </dgm:pt>
    <dgm:pt modelId="{BDF5F2C8-1FCE-4F7E-81E6-807558208A46}" type="pres">
      <dgm:prSet presAssocID="{7CF34C48-D7C4-4F1D-9250-48FED96DAAD0}" presName="sibTransNodeCircle" presStyleLbl="alignNode1" presStyleIdx="4" presStyleCnt="6">
        <dgm:presLayoutVars>
          <dgm:chMax val="0"/>
          <dgm:bulletEnabled/>
        </dgm:presLayoutVars>
      </dgm:prSet>
      <dgm:spPr/>
    </dgm:pt>
    <dgm:pt modelId="{0645721B-1A7C-4EB8-8EB9-3BFFC284AC86}" type="pres">
      <dgm:prSet presAssocID="{316BE456-B416-40AB-A6B0-F0583C897671}" presName="bottomLine" presStyleLbl="alignNode1" presStyleIdx="5" presStyleCnt="6">
        <dgm:presLayoutVars/>
      </dgm:prSet>
      <dgm:spPr/>
    </dgm:pt>
    <dgm:pt modelId="{F858C9C7-DC95-4B9F-82D6-A08730117EFE}" type="pres">
      <dgm:prSet presAssocID="{316BE456-B416-40AB-A6B0-F0583C897671}" presName="nodeText" presStyleLbl="bgAccFollowNode1" presStyleIdx="2" presStyleCnt="3">
        <dgm:presLayoutVars>
          <dgm:bulletEnabled val="1"/>
        </dgm:presLayoutVars>
      </dgm:prSet>
      <dgm:spPr/>
    </dgm:pt>
  </dgm:ptLst>
  <dgm:cxnLst>
    <dgm:cxn modelId="{AA229C04-8104-4C4C-9795-C3F011267069}" type="presOf" srcId="{316BE456-B416-40AB-A6B0-F0583C897671}" destId="{825C7489-1C0C-413B-8929-C548094DB7E3}" srcOrd="0" destOrd="0" presId="urn:microsoft.com/office/officeart/2016/7/layout/BasicLinearProcessNumbered"/>
    <dgm:cxn modelId="{EF651E13-8552-4474-B56A-33F386E08DD7}" type="presOf" srcId="{39DB2B89-AA33-4689-8DB0-09BDBCB3C9AB}" destId="{079D6835-32D0-4C5B-BC1C-EB2E4A92ED78}" srcOrd="0" destOrd="0" presId="urn:microsoft.com/office/officeart/2016/7/layout/BasicLinearProcessNumbered"/>
    <dgm:cxn modelId="{4EA1581C-0A98-4491-ADDC-D14435C4A1F9}" type="presOf" srcId="{316BE456-B416-40AB-A6B0-F0583C897671}" destId="{F858C9C7-DC95-4B9F-82D6-A08730117EFE}" srcOrd="1" destOrd="0" presId="urn:microsoft.com/office/officeart/2016/7/layout/BasicLinearProcessNumbered"/>
    <dgm:cxn modelId="{1B357C7F-C461-4092-A7B0-ABE894500E44}" type="presOf" srcId="{7CF34C48-D7C4-4F1D-9250-48FED96DAAD0}" destId="{BDF5F2C8-1FCE-4F7E-81E6-807558208A46}" srcOrd="0" destOrd="0" presId="urn:microsoft.com/office/officeart/2016/7/layout/BasicLinearProcessNumbered"/>
    <dgm:cxn modelId="{D3C6B385-3E45-43DD-8401-627A1EE5A6D2}" type="presOf" srcId="{F1710CBC-47AA-4633-B400-515375AA58C2}" destId="{78FA0F9C-8DE2-4939-B6C3-43D61C6B5FA0}" srcOrd="0" destOrd="0" presId="urn:microsoft.com/office/officeart/2016/7/layout/BasicLinearProcessNumbered"/>
    <dgm:cxn modelId="{6A0177B2-D444-480C-9404-B62592CE77E0}" srcId="{39DB2B89-AA33-4689-8DB0-09BDBCB3C9AB}" destId="{B4564926-C116-4E14-8154-F1E2951C0D80}" srcOrd="0" destOrd="0" parTransId="{62936B99-772B-4B78-9BEB-D6083551A24B}" sibTransId="{F1710CBC-47AA-4633-B400-515375AA58C2}"/>
    <dgm:cxn modelId="{B13014BD-81C0-4DFE-9C84-D49FD663F762}" type="presOf" srcId="{BCB4A968-2A1F-45B5-BC5E-D41901A8EBAF}" destId="{A9ED4F12-2C49-4115-85B7-27FB1E1A68C0}" srcOrd="1" destOrd="0" presId="urn:microsoft.com/office/officeart/2016/7/layout/BasicLinearProcessNumbered"/>
    <dgm:cxn modelId="{FC88E3BF-4115-48C1-8BBA-87F6E9EFC41D}" type="presOf" srcId="{B4564926-C116-4E14-8154-F1E2951C0D80}" destId="{7EF57389-08D3-48B8-8286-1515676E7135}" srcOrd="1" destOrd="0" presId="urn:microsoft.com/office/officeart/2016/7/layout/BasicLinearProcessNumbered"/>
    <dgm:cxn modelId="{0CDB25C9-6C5C-4C36-8265-FD28499FF5BD}" type="presOf" srcId="{6AF3614E-1A4E-4ED8-85A8-0203BCCDBD6B}" destId="{73E08F70-5572-4518-9ACC-F2FFA28DF7DF}" srcOrd="0" destOrd="0" presId="urn:microsoft.com/office/officeart/2016/7/layout/BasicLinearProcessNumbered"/>
    <dgm:cxn modelId="{C50094D5-D4DA-4B24-B5A8-48071AEFFA99}" type="presOf" srcId="{BCB4A968-2A1F-45B5-BC5E-D41901A8EBAF}" destId="{23847450-8374-49BA-918E-D11594C82DB3}" srcOrd="0" destOrd="0" presId="urn:microsoft.com/office/officeart/2016/7/layout/BasicLinearProcessNumbered"/>
    <dgm:cxn modelId="{3F9007D7-E2F1-47B6-A67F-1B650644D6A6}" type="presOf" srcId="{B4564926-C116-4E14-8154-F1E2951C0D80}" destId="{7BE7E46A-A87A-4B43-9CD8-7F795C1464B3}" srcOrd="0" destOrd="0" presId="urn:microsoft.com/office/officeart/2016/7/layout/BasicLinearProcessNumbered"/>
    <dgm:cxn modelId="{4B182EFA-D64C-4630-A594-2FA484E21C85}" srcId="{39DB2B89-AA33-4689-8DB0-09BDBCB3C9AB}" destId="{316BE456-B416-40AB-A6B0-F0583C897671}" srcOrd="2" destOrd="0" parTransId="{FEEA8C24-9682-412B-B29C-EBCABBA3830C}" sibTransId="{7CF34C48-D7C4-4F1D-9250-48FED96DAAD0}"/>
    <dgm:cxn modelId="{C8C61EFE-9F85-4915-8C9E-BE8DA0910D4C}" srcId="{39DB2B89-AA33-4689-8DB0-09BDBCB3C9AB}" destId="{BCB4A968-2A1F-45B5-BC5E-D41901A8EBAF}" srcOrd="1" destOrd="0" parTransId="{E077DF0E-549E-49BD-BA8B-3123FD3CABD7}" sibTransId="{6AF3614E-1A4E-4ED8-85A8-0203BCCDBD6B}"/>
    <dgm:cxn modelId="{8FD7F392-F72E-4B2E-803C-25C4B9B9D99B}" type="presParOf" srcId="{079D6835-32D0-4C5B-BC1C-EB2E4A92ED78}" destId="{DE4284CB-7892-4EF4-979A-D7AC380F2581}" srcOrd="0" destOrd="0" presId="urn:microsoft.com/office/officeart/2016/7/layout/BasicLinearProcessNumbered"/>
    <dgm:cxn modelId="{C5A1BEB2-74F0-4600-BDC2-53DE10598BCF}" type="presParOf" srcId="{DE4284CB-7892-4EF4-979A-D7AC380F2581}" destId="{7BE7E46A-A87A-4B43-9CD8-7F795C1464B3}" srcOrd="0" destOrd="0" presId="urn:microsoft.com/office/officeart/2016/7/layout/BasicLinearProcessNumbered"/>
    <dgm:cxn modelId="{0B535FAD-697C-4C91-9156-E7DE362A552B}" type="presParOf" srcId="{DE4284CB-7892-4EF4-979A-D7AC380F2581}" destId="{78FA0F9C-8DE2-4939-B6C3-43D61C6B5FA0}" srcOrd="1" destOrd="0" presId="urn:microsoft.com/office/officeart/2016/7/layout/BasicLinearProcessNumbered"/>
    <dgm:cxn modelId="{FAE0F8E8-2954-43EE-9388-6E6EE3FDDE02}" type="presParOf" srcId="{DE4284CB-7892-4EF4-979A-D7AC380F2581}" destId="{3AA1FC9E-C73A-439A-8BC4-0EA64EC8FF93}" srcOrd="2" destOrd="0" presId="urn:microsoft.com/office/officeart/2016/7/layout/BasicLinearProcessNumbered"/>
    <dgm:cxn modelId="{C406308D-C504-4C0F-801C-E4C0558D8142}" type="presParOf" srcId="{DE4284CB-7892-4EF4-979A-D7AC380F2581}" destId="{7EF57389-08D3-48B8-8286-1515676E7135}" srcOrd="3" destOrd="0" presId="urn:microsoft.com/office/officeart/2016/7/layout/BasicLinearProcessNumbered"/>
    <dgm:cxn modelId="{3E7C17E7-4FD5-4645-A532-879D515F32D1}" type="presParOf" srcId="{079D6835-32D0-4C5B-BC1C-EB2E4A92ED78}" destId="{42F8580D-A07A-4C1E-AE1A-B895E9797468}" srcOrd="1" destOrd="0" presId="urn:microsoft.com/office/officeart/2016/7/layout/BasicLinearProcessNumbered"/>
    <dgm:cxn modelId="{414CC7C3-A458-470F-9AA1-1983C191DA26}" type="presParOf" srcId="{079D6835-32D0-4C5B-BC1C-EB2E4A92ED78}" destId="{F8CC453E-1925-4846-9985-5728F22B9AA9}" srcOrd="2" destOrd="0" presId="urn:microsoft.com/office/officeart/2016/7/layout/BasicLinearProcessNumbered"/>
    <dgm:cxn modelId="{046BAD50-87C8-4963-827F-5A86CBFA4103}" type="presParOf" srcId="{F8CC453E-1925-4846-9985-5728F22B9AA9}" destId="{23847450-8374-49BA-918E-D11594C82DB3}" srcOrd="0" destOrd="0" presId="urn:microsoft.com/office/officeart/2016/7/layout/BasicLinearProcessNumbered"/>
    <dgm:cxn modelId="{7401E576-4CC4-44C1-9DEE-9D8D1A5959DF}" type="presParOf" srcId="{F8CC453E-1925-4846-9985-5728F22B9AA9}" destId="{73E08F70-5572-4518-9ACC-F2FFA28DF7DF}" srcOrd="1" destOrd="0" presId="urn:microsoft.com/office/officeart/2016/7/layout/BasicLinearProcessNumbered"/>
    <dgm:cxn modelId="{66C615A4-8B51-46B7-95E2-53BB65F71286}" type="presParOf" srcId="{F8CC453E-1925-4846-9985-5728F22B9AA9}" destId="{2E2BF4EE-A753-48E8-A8B1-20107AD37ACC}" srcOrd="2" destOrd="0" presId="urn:microsoft.com/office/officeart/2016/7/layout/BasicLinearProcessNumbered"/>
    <dgm:cxn modelId="{FB1F95B3-A61C-41E7-9EE3-9D4A60BB2968}" type="presParOf" srcId="{F8CC453E-1925-4846-9985-5728F22B9AA9}" destId="{A9ED4F12-2C49-4115-85B7-27FB1E1A68C0}" srcOrd="3" destOrd="0" presId="urn:microsoft.com/office/officeart/2016/7/layout/BasicLinearProcessNumbered"/>
    <dgm:cxn modelId="{E2A80D5E-8B67-4D77-A8AF-DDD0B23C40CC}" type="presParOf" srcId="{079D6835-32D0-4C5B-BC1C-EB2E4A92ED78}" destId="{315A9332-2F1F-4795-98E7-4FDB84AED307}" srcOrd="3" destOrd="0" presId="urn:microsoft.com/office/officeart/2016/7/layout/BasicLinearProcessNumbered"/>
    <dgm:cxn modelId="{FB10E2B2-EEA4-4307-AF3B-32B69F890C62}" type="presParOf" srcId="{079D6835-32D0-4C5B-BC1C-EB2E4A92ED78}" destId="{45C803A9-4F4D-4748-93C5-41EC228FDE1D}" srcOrd="4" destOrd="0" presId="urn:microsoft.com/office/officeart/2016/7/layout/BasicLinearProcessNumbered"/>
    <dgm:cxn modelId="{32F9A1D8-E316-4A8A-884A-C584B5D0241E}" type="presParOf" srcId="{45C803A9-4F4D-4748-93C5-41EC228FDE1D}" destId="{825C7489-1C0C-413B-8929-C548094DB7E3}" srcOrd="0" destOrd="0" presId="urn:microsoft.com/office/officeart/2016/7/layout/BasicLinearProcessNumbered"/>
    <dgm:cxn modelId="{4350A0EA-E599-40A1-9656-117904D205BC}" type="presParOf" srcId="{45C803A9-4F4D-4748-93C5-41EC228FDE1D}" destId="{BDF5F2C8-1FCE-4F7E-81E6-807558208A46}" srcOrd="1" destOrd="0" presId="urn:microsoft.com/office/officeart/2016/7/layout/BasicLinearProcessNumbered"/>
    <dgm:cxn modelId="{69ECB176-97D7-44C6-B888-DE15DCF84B1E}" type="presParOf" srcId="{45C803A9-4F4D-4748-93C5-41EC228FDE1D}" destId="{0645721B-1A7C-4EB8-8EB9-3BFFC284AC86}" srcOrd="2" destOrd="0" presId="urn:microsoft.com/office/officeart/2016/7/layout/BasicLinearProcessNumbered"/>
    <dgm:cxn modelId="{FB57397B-02B5-425D-86C2-3BCA4DF2CC13}" type="presParOf" srcId="{45C803A9-4F4D-4748-93C5-41EC228FDE1D}" destId="{F858C9C7-DC95-4B9F-82D6-A08730117EF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D61285-E87B-46A8-8645-67B459BB641C}" type="doc">
      <dgm:prSet loTypeId="urn:microsoft.com/office/officeart/2005/8/layout/hierarchy1" loCatId="hierarchy" qsTypeId="urn:microsoft.com/office/officeart/2005/8/quickstyle/simple2" qsCatId="simple" csTypeId="urn:microsoft.com/office/officeart/2005/8/colors/colorful1" csCatId="colorful"/>
      <dgm:spPr/>
      <dgm:t>
        <a:bodyPr/>
        <a:lstStyle/>
        <a:p>
          <a:endParaRPr lang="en-US"/>
        </a:p>
      </dgm:t>
    </dgm:pt>
    <dgm:pt modelId="{30E73320-450A-46BF-B8CF-B43AD8ABE924}">
      <dgm:prSet/>
      <dgm:spPr/>
      <dgm:t>
        <a:bodyPr/>
        <a:lstStyle/>
        <a:p>
          <a:r>
            <a:rPr lang="en-US"/>
            <a:t>Variabel adalah konsep yg mempunyai bermacam-macam nilai</a:t>
          </a:r>
        </a:p>
      </dgm:t>
    </dgm:pt>
    <dgm:pt modelId="{7D242D13-7BFC-4DF0-B4F6-B1EEF552E9ED}" type="parTrans" cxnId="{3C3297B1-5E36-4389-88DC-9756C349CC60}">
      <dgm:prSet/>
      <dgm:spPr/>
      <dgm:t>
        <a:bodyPr/>
        <a:lstStyle/>
        <a:p>
          <a:endParaRPr lang="en-US"/>
        </a:p>
      </dgm:t>
    </dgm:pt>
    <dgm:pt modelId="{1EABF9D3-3B2C-4BF6-BD6B-2D53DA2EB644}" type="sibTrans" cxnId="{3C3297B1-5E36-4389-88DC-9756C349CC60}">
      <dgm:prSet/>
      <dgm:spPr/>
      <dgm:t>
        <a:bodyPr/>
        <a:lstStyle/>
        <a:p>
          <a:endParaRPr lang="en-US"/>
        </a:p>
      </dgm:t>
    </dgm:pt>
    <dgm:pt modelId="{A8F2D744-327F-4997-8C93-D4830D2DD030}">
      <dgm:prSet/>
      <dgm:spPr/>
      <dgm:t>
        <a:bodyPr/>
        <a:lstStyle/>
        <a:p>
          <a:r>
            <a:rPr lang="en-US"/>
            <a:t>Konsep adalah abstraksi-abstraksi yg menggambarkan suatu fenomena yg dibentuk dgn jalan membuat generalisasi terhadap sesuatu yg khas. </a:t>
          </a:r>
        </a:p>
      </dgm:t>
    </dgm:pt>
    <dgm:pt modelId="{D2361B87-AC18-4710-8A7A-D9F26DEF6E44}" type="parTrans" cxnId="{087F2FC7-0E31-4703-A22F-E40C889925FE}">
      <dgm:prSet/>
      <dgm:spPr/>
      <dgm:t>
        <a:bodyPr/>
        <a:lstStyle/>
        <a:p>
          <a:endParaRPr lang="en-US"/>
        </a:p>
      </dgm:t>
    </dgm:pt>
    <dgm:pt modelId="{879D683C-0C44-44C7-A0EB-1A01871A5776}" type="sibTrans" cxnId="{087F2FC7-0E31-4703-A22F-E40C889925FE}">
      <dgm:prSet/>
      <dgm:spPr/>
      <dgm:t>
        <a:bodyPr/>
        <a:lstStyle/>
        <a:p>
          <a:endParaRPr lang="en-US"/>
        </a:p>
      </dgm:t>
    </dgm:pt>
    <dgm:pt modelId="{D065D697-B11F-4B17-80D0-14866B23B146}" type="pres">
      <dgm:prSet presAssocID="{CAD61285-E87B-46A8-8645-67B459BB641C}" presName="hierChild1" presStyleCnt="0">
        <dgm:presLayoutVars>
          <dgm:chPref val="1"/>
          <dgm:dir/>
          <dgm:animOne val="branch"/>
          <dgm:animLvl val="lvl"/>
          <dgm:resizeHandles/>
        </dgm:presLayoutVars>
      </dgm:prSet>
      <dgm:spPr/>
    </dgm:pt>
    <dgm:pt modelId="{E0BCCFE3-2790-4BF8-9C26-192A76CBA117}" type="pres">
      <dgm:prSet presAssocID="{30E73320-450A-46BF-B8CF-B43AD8ABE924}" presName="hierRoot1" presStyleCnt="0"/>
      <dgm:spPr/>
    </dgm:pt>
    <dgm:pt modelId="{696F5CCC-B235-40F8-B1D8-C8E2F46ACB8A}" type="pres">
      <dgm:prSet presAssocID="{30E73320-450A-46BF-B8CF-B43AD8ABE924}" presName="composite" presStyleCnt="0"/>
      <dgm:spPr/>
    </dgm:pt>
    <dgm:pt modelId="{A951DE5D-BD6B-4547-ABDB-30BE42E11CF8}" type="pres">
      <dgm:prSet presAssocID="{30E73320-450A-46BF-B8CF-B43AD8ABE924}" presName="background" presStyleLbl="node0" presStyleIdx="0" presStyleCnt="2"/>
      <dgm:spPr/>
    </dgm:pt>
    <dgm:pt modelId="{BF432751-1F72-4A8E-9DA1-BF4880148898}" type="pres">
      <dgm:prSet presAssocID="{30E73320-450A-46BF-B8CF-B43AD8ABE924}" presName="text" presStyleLbl="fgAcc0" presStyleIdx="0" presStyleCnt="2">
        <dgm:presLayoutVars>
          <dgm:chPref val="3"/>
        </dgm:presLayoutVars>
      </dgm:prSet>
      <dgm:spPr/>
    </dgm:pt>
    <dgm:pt modelId="{710ADC37-9FFC-49AE-BE81-7EDB09146A07}" type="pres">
      <dgm:prSet presAssocID="{30E73320-450A-46BF-B8CF-B43AD8ABE924}" presName="hierChild2" presStyleCnt="0"/>
      <dgm:spPr/>
    </dgm:pt>
    <dgm:pt modelId="{0E8D6BAD-7B15-4FFE-B876-697FB87CF4EB}" type="pres">
      <dgm:prSet presAssocID="{A8F2D744-327F-4997-8C93-D4830D2DD030}" presName="hierRoot1" presStyleCnt="0"/>
      <dgm:spPr/>
    </dgm:pt>
    <dgm:pt modelId="{CF122546-3879-4A82-B4A9-1A53535A0A2C}" type="pres">
      <dgm:prSet presAssocID="{A8F2D744-327F-4997-8C93-D4830D2DD030}" presName="composite" presStyleCnt="0"/>
      <dgm:spPr/>
    </dgm:pt>
    <dgm:pt modelId="{BBDB2338-13A3-4B83-851D-2A7492F9794E}" type="pres">
      <dgm:prSet presAssocID="{A8F2D744-327F-4997-8C93-D4830D2DD030}" presName="background" presStyleLbl="node0" presStyleIdx="1" presStyleCnt="2"/>
      <dgm:spPr/>
    </dgm:pt>
    <dgm:pt modelId="{068FFC83-14B9-447B-9663-FBA5C9445EC9}" type="pres">
      <dgm:prSet presAssocID="{A8F2D744-327F-4997-8C93-D4830D2DD030}" presName="text" presStyleLbl="fgAcc0" presStyleIdx="1" presStyleCnt="2">
        <dgm:presLayoutVars>
          <dgm:chPref val="3"/>
        </dgm:presLayoutVars>
      </dgm:prSet>
      <dgm:spPr/>
    </dgm:pt>
    <dgm:pt modelId="{4EA2DC32-F15E-4357-A0A0-A94978E45BD2}" type="pres">
      <dgm:prSet presAssocID="{A8F2D744-327F-4997-8C93-D4830D2DD030}" presName="hierChild2" presStyleCnt="0"/>
      <dgm:spPr/>
    </dgm:pt>
  </dgm:ptLst>
  <dgm:cxnLst>
    <dgm:cxn modelId="{DFC3DE10-0CE7-4B08-83EC-599024F04640}" type="presOf" srcId="{CAD61285-E87B-46A8-8645-67B459BB641C}" destId="{D065D697-B11F-4B17-80D0-14866B23B146}" srcOrd="0" destOrd="0" presId="urn:microsoft.com/office/officeart/2005/8/layout/hierarchy1"/>
    <dgm:cxn modelId="{54E12545-D0AF-4BFE-A883-AAF8196E680B}" type="presOf" srcId="{30E73320-450A-46BF-B8CF-B43AD8ABE924}" destId="{BF432751-1F72-4A8E-9DA1-BF4880148898}" srcOrd="0" destOrd="0" presId="urn:microsoft.com/office/officeart/2005/8/layout/hierarchy1"/>
    <dgm:cxn modelId="{3C3297B1-5E36-4389-88DC-9756C349CC60}" srcId="{CAD61285-E87B-46A8-8645-67B459BB641C}" destId="{30E73320-450A-46BF-B8CF-B43AD8ABE924}" srcOrd="0" destOrd="0" parTransId="{7D242D13-7BFC-4DF0-B4F6-B1EEF552E9ED}" sibTransId="{1EABF9D3-3B2C-4BF6-BD6B-2D53DA2EB644}"/>
    <dgm:cxn modelId="{087F2FC7-0E31-4703-A22F-E40C889925FE}" srcId="{CAD61285-E87B-46A8-8645-67B459BB641C}" destId="{A8F2D744-327F-4997-8C93-D4830D2DD030}" srcOrd="1" destOrd="0" parTransId="{D2361B87-AC18-4710-8A7A-D9F26DEF6E44}" sibTransId="{879D683C-0C44-44C7-A0EB-1A01871A5776}"/>
    <dgm:cxn modelId="{75D949F8-E0BD-48E0-A31C-475334008AF5}" type="presOf" srcId="{A8F2D744-327F-4997-8C93-D4830D2DD030}" destId="{068FFC83-14B9-447B-9663-FBA5C9445EC9}" srcOrd="0" destOrd="0" presId="urn:microsoft.com/office/officeart/2005/8/layout/hierarchy1"/>
    <dgm:cxn modelId="{423E89DF-4367-4BEC-BD0A-920AAE5C8F60}" type="presParOf" srcId="{D065D697-B11F-4B17-80D0-14866B23B146}" destId="{E0BCCFE3-2790-4BF8-9C26-192A76CBA117}" srcOrd="0" destOrd="0" presId="urn:microsoft.com/office/officeart/2005/8/layout/hierarchy1"/>
    <dgm:cxn modelId="{89F15318-5B6A-4546-A442-9BECB9FAA480}" type="presParOf" srcId="{E0BCCFE3-2790-4BF8-9C26-192A76CBA117}" destId="{696F5CCC-B235-40F8-B1D8-C8E2F46ACB8A}" srcOrd="0" destOrd="0" presId="urn:microsoft.com/office/officeart/2005/8/layout/hierarchy1"/>
    <dgm:cxn modelId="{73F6AA59-7A48-482B-892F-3453CE4F746F}" type="presParOf" srcId="{696F5CCC-B235-40F8-B1D8-C8E2F46ACB8A}" destId="{A951DE5D-BD6B-4547-ABDB-30BE42E11CF8}" srcOrd="0" destOrd="0" presId="urn:microsoft.com/office/officeart/2005/8/layout/hierarchy1"/>
    <dgm:cxn modelId="{52F291FC-BECF-4355-8E24-B4AC793BA356}" type="presParOf" srcId="{696F5CCC-B235-40F8-B1D8-C8E2F46ACB8A}" destId="{BF432751-1F72-4A8E-9DA1-BF4880148898}" srcOrd="1" destOrd="0" presId="urn:microsoft.com/office/officeart/2005/8/layout/hierarchy1"/>
    <dgm:cxn modelId="{A2774A8B-AA16-4217-BAA3-9BAC71E38250}" type="presParOf" srcId="{E0BCCFE3-2790-4BF8-9C26-192A76CBA117}" destId="{710ADC37-9FFC-49AE-BE81-7EDB09146A07}" srcOrd="1" destOrd="0" presId="urn:microsoft.com/office/officeart/2005/8/layout/hierarchy1"/>
    <dgm:cxn modelId="{947AABF6-33C3-4CE8-B918-58E275C7F0C6}" type="presParOf" srcId="{D065D697-B11F-4B17-80D0-14866B23B146}" destId="{0E8D6BAD-7B15-4FFE-B876-697FB87CF4EB}" srcOrd="1" destOrd="0" presId="urn:microsoft.com/office/officeart/2005/8/layout/hierarchy1"/>
    <dgm:cxn modelId="{74FA7433-8A71-43A1-9674-37C67EF91454}" type="presParOf" srcId="{0E8D6BAD-7B15-4FFE-B876-697FB87CF4EB}" destId="{CF122546-3879-4A82-B4A9-1A53535A0A2C}" srcOrd="0" destOrd="0" presId="urn:microsoft.com/office/officeart/2005/8/layout/hierarchy1"/>
    <dgm:cxn modelId="{8887E8BE-2459-465C-877F-C158622AE83F}" type="presParOf" srcId="{CF122546-3879-4A82-B4A9-1A53535A0A2C}" destId="{BBDB2338-13A3-4B83-851D-2A7492F9794E}" srcOrd="0" destOrd="0" presId="urn:microsoft.com/office/officeart/2005/8/layout/hierarchy1"/>
    <dgm:cxn modelId="{16976E8B-2C9C-4B0F-A0FC-1DC428F0F6CD}" type="presParOf" srcId="{CF122546-3879-4A82-B4A9-1A53535A0A2C}" destId="{068FFC83-14B9-447B-9663-FBA5C9445EC9}" srcOrd="1" destOrd="0" presId="urn:microsoft.com/office/officeart/2005/8/layout/hierarchy1"/>
    <dgm:cxn modelId="{B224ED3E-2F01-4323-9531-7B0459B265BF}" type="presParOf" srcId="{0E8D6BAD-7B15-4FFE-B876-697FB87CF4EB}" destId="{4EA2DC32-F15E-4357-A0A0-A94978E45BD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066761-5DFC-419A-9379-9E3B23AB3AB2}"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D7FA53F1-595D-4997-B24B-32CB2B52F9DF}">
      <dgm:prSet/>
      <dgm:spPr/>
      <dgm:t>
        <a:bodyPr/>
        <a:lstStyle/>
        <a:p>
          <a:r>
            <a:rPr lang="en-US" dirty="0" err="1"/>
            <a:t>Peneliti</a:t>
          </a:r>
          <a:r>
            <a:rPr lang="en-US" dirty="0"/>
            <a:t> </a:t>
          </a:r>
          <a:r>
            <a:rPr lang="en-US" dirty="0" err="1"/>
            <a:t>pertama-tama</a:t>
          </a:r>
          <a:r>
            <a:rPr lang="en-US" dirty="0"/>
            <a:t> </a:t>
          </a:r>
          <a:r>
            <a:rPr lang="en-US" dirty="0" err="1"/>
            <a:t>akan</a:t>
          </a:r>
          <a:r>
            <a:rPr lang="en-US" dirty="0"/>
            <a:t> </a:t>
          </a:r>
          <a:r>
            <a:rPr lang="en-US" dirty="0" err="1"/>
            <a:t>menganalisis</a:t>
          </a:r>
          <a:r>
            <a:rPr lang="en-US" dirty="0"/>
            <a:t> </a:t>
          </a:r>
          <a:r>
            <a:rPr lang="en-US" dirty="0" err="1"/>
            <a:t>bagaimana</a:t>
          </a:r>
          <a:r>
            <a:rPr lang="en-US" dirty="0"/>
            <a:t> </a:t>
          </a:r>
          <a:r>
            <a:rPr lang="en-US" dirty="0" err="1"/>
            <a:t>variabel</a:t>
          </a:r>
          <a:r>
            <a:rPr lang="en-US" dirty="0"/>
            <a:t> </a:t>
          </a:r>
          <a:r>
            <a:rPr lang="en-US" dirty="0" err="1"/>
            <a:t>anteseden</a:t>
          </a:r>
          <a:r>
            <a:rPr lang="en-US" dirty="0"/>
            <a:t> </a:t>
          </a:r>
          <a:r>
            <a:rPr lang="en-US" dirty="0" err="1"/>
            <a:t>ini</a:t>
          </a:r>
          <a:r>
            <a:rPr lang="en-US" dirty="0"/>
            <a:t> </a:t>
          </a:r>
          <a:r>
            <a:rPr lang="en-US" dirty="0" err="1"/>
            <a:t>memberikan</a:t>
          </a:r>
          <a:r>
            <a:rPr lang="en-US" dirty="0"/>
            <a:t> </a:t>
          </a:r>
          <a:r>
            <a:rPr lang="en-US" dirty="0" err="1"/>
            <a:t>latar</a:t>
          </a:r>
          <a:r>
            <a:rPr lang="en-US" dirty="0"/>
            <a:t> </a:t>
          </a:r>
          <a:r>
            <a:rPr lang="en-US" dirty="0" err="1"/>
            <a:t>belakang</a:t>
          </a:r>
          <a:r>
            <a:rPr lang="en-US" dirty="0"/>
            <a:t> </a:t>
          </a:r>
          <a:r>
            <a:rPr lang="en-US" dirty="0" err="1"/>
            <a:t>atau</a:t>
          </a:r>
          <a:r>
            <a:rPr lang="en-US" dirty="0"/>
            <a:t> </a:t>
          </a:r>
          <a:r>
            <a:rPr lang="en-US" dirty="0" err="1"/>
            <a:t>dasar</a:t>
          </a:r>
          <a:r>
            <a:rPr lang="en-US" dirty="0"/>
            <a:t> </a:t>
          </a:r>
          <a:r>
            <a:rPr lang="en-US" dirty="0" err="1"/>
            <a:t>bagi</a:t>
          </a:r>
          <a:r>
            <a:rPr lang="en-US" dirty="0"/>
            <a:t> </a:t>
          </a:r>
          <a:r>
            <a:rPr lang="en-US" dirty="0" err="1"/>
            <a:t>variabel</a:t>
          </a:r>
          <a:r>
            <a:rPr lang="en-US" dirty="0"/>
            <a:t> </a:t>
          </a:r>
          <a:r>
            <a:rPr lang="en-US" dirty="0" err="1"/>
            <a:t>independen</a:t>
          </a:r>
          <a:r>
            <a:rPr lang="en-US" dirty="0"/>
            <a:t>. </a:t>
          </a:r>
          <a:r>
            <a:rPr lang="en-US" dirty="0" err="1"/>
            <a:t>Misalnya</a:t>
          </a:r>
          <a:r>
            <a:rPr lang="en-US" dirty="0"/>
            <a:t>, </a:t>
          </a:r>
          <a:r>
            <a:rPr lang="en-US" dirty="0" err="1"/>
            <a:t>dalam</a:t>
          </a:r>
          <a:r>
            <a:rPr lang="en-US" dirty="0"/>
            <a:t> </a:t>
          </a:r>
          <a:r>
            <a:rPr lang="en-US" dirty="0" err="1"/>
            <a:t>penelitian</a:t>
          </a:r>
          <a:r>
            <a:rPr lang="en-US" dirty="0"/>
            <a:t> </a:t>
          </a:r>
          <a:r>
            <a:rPr lang="en-US" dirty="0" err="1"/>
            <a:t>mengenai</a:t>
          </a:r>
          <a:r>
            <a:rPr lang="en-US" dirty="0"/>
            <a:t> </a:t>
          </a:r>
          <a:r>
            <a:rPr lang="en-US" dirty="0" err="1"/>
            <a:t>pengaruh</a:t>
          </a:r>
          <a:r>
            <a:rPr lang="en-US" dirty="0"/>
            <a:t> </a:t>
          </a:r>
          <a:r>
            <a:rPr lang="en-US" dirty="0" err="1"/>
            <a:t>persepsi</a:t>
          </a:r>
          <a:r>
            <a:rPr lang="en-US" dirty="0"/>
            <a:t> </a:t>
          </a:r>
          <a:r>
            <a:rPr lang="en-US" dirty="0" err="1"/>
            <a:t>budaya</a:t>
          </a:r>
          <a:r>
            <a:rPr lang="en-US" dirty="0"/>
            <a:t> </a:t>
          </a:r>
          <a:r>
            <a:rPr lang="en-US" dirty="0" err="1"/>
            <a:t>organisasi</a:t>
          </a:r>
          <a:r>
            <a:rPr lang="en-US" dirty="0"/>
            <a:t> </a:t>
          </a:r>
          <a:r>
            <a:rPr lang="en-US" dirty="0" err="1"/>
            <a:t>sebagai</a:t>
          </a:r>
          <a:r>
            <a:rPr lang="en-US" dirty="0"/>
            <a:t> </a:t>
          </a:r>
          <a:r>
            <a:rPr lang="en-US" dirty="0" err="1"/>
            <a:t>anteseden</a:t>
          </a:r>
          <a:r>
            <a:rPr lang="en-US" dirty="0"/>
            <a:t> pada </a:t>
          </a:r>
          <a:r>
            <a:rPr lang="en-US" dirty="0" err="1"/>
            <a:t>gaya</a:t>
          </a:r>
          <a:r>
            <a:rPr lang="en-US" dirty="0"/>
            <a:t> </a:t>
          </a:r>
          <a:r>
            <a:rPr lang="en-US" dirty="0" err="1"/>
            <a:t>kepemimpinan</a:t>
          </a:r>
          <a:r>
            <a:rPr lang="en-US" dirty="0"/>
            <a:t>, </a:t>
          </a:r>
          <a:r>
            <a:rPr lang="en-US" dirty="0" err="1"/>
            <a:t>peneliti</a:t>
          </a:r>
          <a:r>
            <a:rPr lang="en-US" dirty="0"/>
            <a:t> </a:t>
          </a:r>
          <a:r>
            <a:rPr lang="en-US" dirty="0" err="1"/>
            <a:t>akan</a:t>
          </a:r>
          <a:r>
            <a:rPr lang="en-US" dirty="0"/>
            <a:t> </a:t>
          </a:r>
          <a:r>
            <a:rPr lang="en-US" dirty="0" err="1"/>
            <a:t>menilai</a:t>
          </a:r>
          <a:r>
            <a:rPr lang="en-US" dirty="0"/>
            <a:t> </a:t>
          </a:r>
          <a:r>
            <a:rPr lang="en-US" dirty="0" err="1"/>
            <a:t>bagaimana</a:t>
          </a:r>
          <a:r>
            <a:rPr lang="en-US" dirty="0"/>
            <a:t> </a:t>
          </a:r>
          <a:r>
            <a:rPr lang="en-US" dirty="0" err="1"/>
            <a:t>persepsi</a:t>
          </a:r>
          <a:r>
            <a:rPr lang="en-US" dirty="0"/>
            <a:t> </a:t>
          </a:r>
          <a:r>
            <a:rPr lang="en-US" dirty="0" err="1"/>
            <a:t>budaya</a:t>
          </a:r>
          <a:r>
            <a:rPr lang="en-US" dirty="0"/>
            <a:t> </a:t>
          </a:r>
          <a:r>
            <a:rPr lang="en-US" dirty="0" err="1"/>
            <a:t>memengaruhi</a:t>
          </a:r>
          <a:r>
            <a:rPr lang="en-US" dirty="0"/>
            <a:t> </a:t>
          </a:r>
          <a:r>
            <a:rPr lang="en-US" dirty="0" err="1"/>
            <a:t>pembentukan</a:t>
          </a:r>
          <a:r>
            <a:rPr lang="en-US" dirty="0"/>
            <a:t> </a:t>
          </a:r>
          <a:r>
            <a:rPr lang="en-US" dirty="0" err="1"/>
            <a:t>gaya</a:t>
          </a:r>
          <a:r>
            <a:rPr lang="en-US" dirty="0"/>
            <a:t> </a:t>
          </a:r>
          <a:r>
            <a:rPr lang="en-US" dirty="0" err="1"/>
            <a:t>kepemimpinan</a:t>
          </a:r>
          <a:r>
            <a:rPr lang="en-US" dirty="0"/>
            <a:t>.</a:t>
          </a:r>
        </a:p>
      </dgm:t>
    </dgm:pt>
    <dgm:pt modelId="{935960C6-93E5-488F-90B8-3B178ADF5965}" type="parTrans" cxnId="{38D96A95-74EC-4E47-AE6C-B8330D774810}">
      <dgm:prSet/>
      <dgm:spPr/>
      <dgm:t>
        <a:bodyPr/>
        <a:lstStyle/>
        <a:p>
          <a:endParaRPr lang="en-US"/>
        </a:p>
      </dgm:t>
    </dgm:pt>
    <dgm:pt modelId="{E02A27BF-EB99-4988-829B-9582EA81651F}" type="sibTrans" cxnId="{38D96A95-74EC-4E47-AE6C-B8330D774810}">
      <dgm:prSet/>
      <dgm:spPr/>
      <dgm:t>
        <a:bodyPr/>
        <a:lstStyle/>
        <a:p>
          <a:endParaRPr lang="en-US"/>
        </a:p>
      </dgm:t>
    </dgm:pt>
    <dgm:pt modelId="{1B43544D-D732-42D6-9067-A52C80785DC2}">
      <dgm:prSet/>
      <dgm:spPr/>
      <dgm:t>
        <a:bodyPr/>
        <a:lstStyle/>
        <a:p>
          <a:r>
            <a:rPr lang="en-US"/>
            <a:t>Mengukur Secara Keseluruhan Terhadap Variabel Dependen: Setelah hubungan antara anteseden dan variabel independen dianalisis, langkah selanjutnya biasanya adalah melihat bagaimana seluruh rangkaian (variabel anteseden -&gt; variabel independen -&gt; variabel dependen) mempengaruhi hasil akhir, yaitu variabel dependen.</a:t>
          </a:r>
        </a:p>
      </dgm:t>
    </dgm:pt>
    <dgm:pt modelId="{6DF70EA0-DAE8-4073-96A0-5FFF272BA7FD}" type="parTrans" cxnId="{19DDEDCB-788A-4B4C-9699-19361C464BB3}">
      <dgm:prSet/>
      <dgm:spPr/>
      <dgm:t>
        <a:bodyPr/>
        <a:lstStyle/>
        <a:p>
          <a:endParaRPr lang="en-US"/>
        </a:p>
      </dgm:t>
    </dgm:pt>
    <dgm:pt modelId="{DA2196D4-4BD6-4AFE-9146-D10B6984237E}" type="sibTrans" cxnId="{19DDEDCB-788A-4B4C-9699-19361C464BB3}">
      <dgm:prSet/>
      <dgm:spPr/>
      <dgm:t>
        <a:bodyPr/>
        <a:lstStyle/>
        <a:p>
          <a:endParaRPr lang="en-US"/>
        </a:p>
      </dgm:t>
    </dgm:pt>
    <dgm:pt modelId="{CF59017C-C821-4CCC-AAFF-6FC50DBDD8F6}">
      <dgm:prSet/>
      <dgm:spPr/>
      <dgm:t>
        <a:bodyPr/>
        <a:lstStyle/>
        <a:p>
          <a:r>
            <a:rPr lang="en-US" dirty="0" err="1"/>
            <a:t>Melihat</a:t>
          </a:r>
          <a:r>
            <a:rPr lang="en-US" dirty="0"/>
            <a:t> </a:t>
          </a:r>
          <a:r>
            <a:rPr lang="en-US" dirty="0" err="1"/>
            <a:t>Pengaruh</a:t>
          </a:r>
          <a:r>
            <a:rPr lang="en-US" dirty="0"/>
            <a:t> Tidak </a:t>
          </a:r>
          <a:r>
            <a:rPr lang="en-US" dirty="0" err="1"/>
            <a:t>Langsung</a:t>
          </a:r>
          <a:r>
            <a:rPr lang="en-US" dirty="0"/>
            <a:t> (Jika </a:t>
          </a:r>
          <a:r>
            <a:rPr lang="en-US" dirty="0" err="1"/>
            <a:t>Relevan</a:t>
          </a:r>
          <a:r>
            <a:rPr lang="en-US" dirty="0"/>
            <a:t>): Dalam </a:t>
          </a:r>
          <a:r>
            <a:rPr lang="en-US" dirty="0" err="1"/>
            <a:t>beberapa</a:t>
          </a:r>
          <a:r>
            <a:rPr lang="en-US" dirty="0"/>
            <a:t> </a:t>
          </a:r>
          <a:r>
            <a:rPr lang="en-US" dirty="0" err="1"/>
            <a:t>kasus</a:t>
          </a:r>
          <a:r>
            <a:rPr lang="en-US" dirty="0"/>
            <a:t>, </a:t>
          </a:r>
          <a:r>
            <a:rPr lang="en-US" dirty="0" err="1"/>
            <a:t>analisis</a:t>
          </a:r>
          <a:r>
            <a:rPr lang="en-US" dirty="0"/>
            <a:t> </a:t>
          </a:r>
          <a:r>
            <a:rPr lang="en-US" dirty="0" err="1"/>
            <a:t>jalur</a:t>
          </a:r>
          <a:r>
            <a:rPr lang="en-US" dirty="0"/>
            <a:t> </a:t>
          </a:r>
          <a:r>
            <a:rPr lang="en-US" dirty="0" err="1"/>
            <a:t>atau</a:t>
          </a:r>
          <a:r>
            <a:rPr lang="en-US" dirty="0"/>
            <a:t> model </a:t>
          </a:r>
          <a:r>
            <a:rPr lang="en-US" dirty="0" err="1"/>
            <a:t>persamaan</a:t>
          </a:r>
          <a:r>
            <a:rPr lang="en-US" dirty="0"/>
            <a:t> </a:t>
          </a:r>
          <a:r>
            <a:rPr lang="en-US" dirty="0" err="1"/>
            <a:t>struktural</a:t>
          </a:r>
          <a:r>
            <a:rPr lang="en-US" dirty="0"/>
            <a:t> (SEM) </a:t>
          </a:r>
          <a:r>
            <a:rPr lang="en-US" dirty="0" err="1"/>
            <a:t>digunakan</a:t>
          </a:r>
          <a:r>
            <a:rPr lang="en-US" dirty="0"/>
            <a:t> </a:t>
          </a:r>
          <a:r>
            <a:rPr lang="en-US" dirty="0" err="1"/>
            <a:t>untuk</a:t>
          </a:r>
          <a:r>
            <a:rPr lang="en-US" dirty="0"/>
            <a:t> </a:t>
          </a:r>
          <a:r>
            <a:rPr lang="en-US" b="1" dirty="0" err="1">
              <a:solidFill>
                <a:schemeClr val="tx1"/>
              </a:solidFill>
            </a:rPr>
            <a:t>mengukur</a:t>
          </a:r>
          <a:r>
            <a:rPr lang="en-US" b="1" dirty="0">
              <a:solidFill>
                <a:schemeClr val="tx1"/>
              </a:solidFill>
            </a:rPr>
            <a:t> </a:t>
          </a:r>
          <a:r>
            <a:rPr lang="en-US" b="1" dirty="0" err="1">
              <a:solidFill>
                <a:schemeClr val="tx1"/>
              </a:solidFill>
            </a:rPr>
            <a:t>pengaruh</a:t>
          </a:r>
          <a:r>
            <a:rPr lang="en-US" b="1" dirty="0">
              <a:solidFill>
                <a:schemeClr val="tx1"/>
              </a:solidFill>
            </a:rPr>
            <a:t> </a:t>
          </a:r>
          <a:r>
            <a:rPr lang="en-US" b="1" dirty="0" err="1">
              <a:solidFill>
                <a:schemeClr val="tx1"/>
              </a:solidFill>
            </a:rPr>
            <a:t>tidak</a:t>
          </a:r>
          <a:r>
            <a:rPr lang="en-US" b="1" dirty="0">
              <a:solidFill>
                <a:schemeClr val="tx1"/>
              </a:solidFill>
            </a:rPr>
            <a:t> </a:t>
          </a:r>
          <a:r>
            <a:rPr lang="en-US" b="1" dirty="0" err="1">
              <a:solidFill>
                <a:schemeClr val="tx1"/>
              </a:solidFill>
            </a:rPr>
            <a:t>langsung</a:t>
          </a:r>
          <a:r>
            <a:rPr lang="en-US" b="1" dirty="0">
              <a:solidFill>
                <a:schemeClr val="tx1"/>
              </a:solidFill>
            </a:rPr>
            <a:t> </a:t>
          </a:r>
          <a:r>
            <a:rPr lang="en-US" b="1" dirty="0" err="1">
              <a:solidFill>
                <a:schemeClr val="tx1"/>
              </a:solidFill>
            </a:rPr>
            <a:t>variabel</a:t>
          </a:r>
          <a:r>
            <a:rPr lang="en-US" b="1" dirty="0">
              <a:solidFill>
                <a:schemeClr val="tx1"/>
              </a:solidFill>
            </a:rPr>
            <a:t> </a:t>
          </a:r>
          <a:r>
            <a:rPr lang="en-US" b="1" dirty="0" err="1">
              <a:solidFill>
                <a:schemeClr val="tx1"/>
              </a:solidFill>
            </a:rPr>
            <a:t>anteseden</a:t>
          </a:r>
          <a:r>
            <a:rPr lang="en-US" b="1" dirty="0">
              <a:solidFill>
                <a:schemeClr val="tx1"/>
              </a:solidFill>
            </a:rPr>
            <a:t> </a:t>
          </a:r>
          <a:r>
            <a:rPr lang="en-US" b="1" dirty="0" err="1">
              <a:solidFill>
                <a:schemeClr val="tx1"/>
              </a:solidFill>
            </a:rPr>
            <a:t>terhadap</a:t>
          </a:r>
          <a:r>
            <a:rPr lang="en-US" b="1" dirty="0">
              <a:solidFill>
                <a:schemeClr val="tx1"/>
              </a:solidFill>
            </a:rPr>
            <a:t> </a:t>
          </a:r>
          <a:r>
            <a:rPr lang="en-US" b="1" dirty="0" err="1">
              <a:solidFill>
                <a:schemeClr val="tx1"/>
              </a:solidFill>
            </a:rPr>
            <a:t>variabel</a:t>
          </a:r>
          <a:r>
            <a:rPr lang="en-US" b="1" dirty="0">
              <a:solidFill>
                <a:schemeClr val="tx1"/>
              </a:solidFill>
            </a:rPr>
            <a:t> </a:t>
          </a:r>
          <a:r>
            <a:rPr lang="en-US" b="1" dirty="0" err="1">
              <a:solidFill>
                <a:schemeClr val="tx1"/>
              </a:solidFill>
            </a:rPr>
            <a:t>dependen</a:t>
          </a:r>
          <a:r>
            <a:rPr lang="en-US" b="1" dirty="0">
              <a:solidFill>
                <a:schemeClr val="tx1"/>
              </a:solidFill>
            </a:rPr>
            <a:t> </a:t>
          </a:r>
          <a:r>
            <a:rPr lang="en-US" b="1" dirty="0" err="1">
              <a:solidFill>
                <a:schemeClr val="tx1"/>
              </a:solidFill>
            </a:rPr>
            <a:t>melalui</a:t>
          </a:r>
          <a:r>
            <a:rPr lang="en-US" b="1" dirty="0">
              <a:solidFill>
                <a:schemeClr val="tx1"/>
              </a:solidFill>
            </a:rPr>
            <a:t> </a:t>
          </a:r>
          <a:r>
            <a:rPr lang="en-US" b="1" dirty="0" err="1">
              <a:solidFill>
                <a:schemeClr val="tx1"/>
              </a:solidFill>
            </a:rPr>
            <a:t>variabel</a:t>
          </a:r>
          <a:r>
            <a:rPr lang="en-US" b="1" dirty="0">
              <a:solidFill>
                <a:schemeClr val="tx1"/>
              </a:solidFill>
            </a:rPr>
            <a:t> </a:t>
          </a:r>
          <a:r>
            <a:rPr lang="en-US" b="1" dirty="0" err="1">
              <a:solidFill>
                <a:schemeClr val="tx1"/>
              </a:solidFill>
            </a:rPr>
            <a:t>independen</a:t>
          </a:r>
          <a:r>
            <a:rPr lang="en-US" b="1" dirty="0">
              <a:solidFill>
                <a:schemeClr val="tx1"/>
              </a:solidFill>
            </a:rPr>
            <a:t>.</a:t>
          </a:r>
        </a:p>
      </dgm:t>
    </dgm:pt>
    <dgm:pt modelId="{2AA3E6F9-3505-4A32-8894-B8554BAA9C1F}" type="parTrans" cxnId="{B76A3702-8121-470B-9C46-B34B51065770}">
      <dgm:prSet/>
      <dgm:spPr/>
      <dgm:t>
        <a:bodyPr/>
        <a:lstStyle/>
        <a:p>
          <a:endParaRPr lang="en-US"/>
        </a:p>
      </dgm:t>
    </dgm:pt>
    <dgm:pt modelId="{9853271B-29EC-4443-B00A-11975D8B992D}" type="sibTrans" cxnId="{B76A3702-8121-470B-9C46-B34B51065770}">
      <dgm:prSet/>
      <dgm:spPr/>
      <dgm:t>
        <a:bodyPr/>
        <a:lstStyle/>
        <a:p>
          <a:endParaRPr lang="en-US"/>
        </a:p>
      </dgm:t>
    </dgm:pt>
    <dgm:pt modelId="{9C83CBF3-AB21-45BE-A1B4-94434F06C497}" type="pres">
      <dgm:prSet presAssocID="{92066761-5DFC-419A-9379-9E3B23AB3AB2}" presName="vert0" presStyleCnt="0">
        <dgm:presLayoutVars>
          <dgm:dir/>
          <dgm:animOne val="branch"/>
          <dgm:animLvl val="lvl"/>
        </dgm:presLayoutVars>
      </dgm:prSet>
      <dgm:spPr/>
    </dgm:pt>
    <dgm:pt modelId="{11C54EAD-49EA-4265-B6A4-194EC376E864}" type="pres">
      <dgm:prSet presAssocID="{D7FA53F1-595D-4997-B24B-32CB2B52F9DF}" presName="thickLine" presStyleLbl="alignNode1" presStyleIdx="0" presStyleCnt="3"/>
      <dgm:spPr/>
    </dgm:pt>
    <dgm:pt modelId="{73DA92CF-ABDF-4299-A248-62CA1A62BA1E}" type="pres">
      <dgm:prSet presAssocID="{D7FA53F1-595D-4997-B24B-32CB2B52F9DF}" presName="horz1" presStyleCnt="0"/>
      <dgm:spPr/>
    </dgm:pt>
    <dgm:pt modelId="{1772EF44-D324-4F51-BAB5-567BBCEE1D54}" type="pres">
      <dgm:prSet presAssocID="{D7FA53F1-595D-4997-B24B-32CB2B52F9DF}" presName="tx1" presStyleLbl="revTx" presStyleIdx="0" presStyleCnt="3"/>
      <dgm:spPr/>
    </dgm:pt>
    <dgm:pt modelId="{3D84329E-AAB0-4646-898D-755F1259F629}" type="pres">
      <dgm:prSet presAssocID="{D7FA53F1-595D-4997-B24B-32CB2B52F9DF}" presName="vert1" presStyleCnt="0"/>
      <dgm:spPr/>
    </dgm:pt>
    <dgm:pt modelId="{5D4292B2-40E7-4B3D-8BFB-1B8658D05621}" type="pres">
      <dgm:prSet presAssocID="{1B43544D-D732-42D6-9067-A52C80785DC2}" presName="thickLine" presStyleLbl="alignNode1" presStyleIdx="1" presStyleCnt="3"/>
      <dgm:spPr/>
    </dgm:pt>
    <dgm:pt modelId="{97B46F32-1AA0-42FD-9055-D14DFF3969E2}" type="pres">
      <dgm:prSet presAssocID="{1B43544D-D732-42D6-9067-A52C80785DC2}" presName="horz1" presStyleCnt="0"/>
      <dgm:spPr/>
    </dgm:pt>
    <dgm:pt modelId="{7F003987-5F0D-4669-8E4D-087443BE0069}" type="pres">
      <dgm:prSet presAssocID="{1B43544D-D732-42D6-9067-A52C80785DC2}" presName="tx1" presStyleLbl="revTx" presStyleIdx="1" presStyleCnt="3"/>
      <dgm:spPr/>
    </dgm:pt>
    <dgm:pt modelId="{31E820F2-B6C2-4808-8869-9D96A8E4CABD}" type="pres">
      <dgm:prSet presAssocID="{1B43544D-D732-42D6-9067-A52C80785DC2}" presName="vert1" presStyleCnt="0"/>
      <dgm:spPr/>
    </dgm:pt>
    <dgm:pt modelId="{F974748B-4D99-4AB0-B310-50B8C9ABC771}" type="pres">
      <dgm:prSet presAssocID="{CF59017C-C821-4CCC-AAFF-6FC50DBDD8F6}" presName="thickLine" presStyleLbl="alignNode1" presStyleIdx="2" presStyleCnt="3"/>
      <dgm:spPr/>
    </dgm:pt>
    <dgm:pt modelId="{0534B638-CE3E-49CF-AEE9-7A4AE5BB0ED2}" type="pres">
      <dgm:prSet presAssocID="{CF59017C-C821-4CCC-AAFF-6FC50DBDD8F6}" presName="horz1" presStyleCnt="0"/>
      <dgm:spPr/>
    </dgm:pt>
    <dgm:pt modelId="{635FB278-6F86-4CC7-807A-A4194347FD0C}" type="pres">
      <dgm:prSet presAssocID="{CF59017C-C821-4CCC-AAFF-6FC50DBDD8F6}" presName="tx1" presStyleLbl="revTx" presStyleIdx="2" presStyleCnt="3"/>
      <dgm:spPr/>
    </dgm:pt>
    <dgm:pt modelId="{048D0834-0FE5-49D2-A12B-55B5FF18B185}" type="pres">
      <dgm:prSet presAssocID="{CF59017C-C821-4CCC-AAFF-6FC50DBDD8F6}" presName="vert1" presStyleCnt="0"/>
      <dgm:spPr/>
    </dgm:pt>
  </dgm:ptLst>
  <dgm:cxnLst>
    <dgm:cxn modelId="{B76A3702-8121-470B-9C46-B34B51065770}" srcId="{92066761-5DFC-419A-9379-9E3B23AB3AB2}" destId="{CF59017C-C821-4CCC-AAFF-6FC50DBDD8F6}" srcOrd="2" destOrd="0" parTransId="{2AA3E6F9-3505-4A32-8894-B8554BAA9C1F}" sibTransId="{9853271B-29EC-4443-B00A-11975D8B992D}"/>
    <dgm:cxn modelId="{0143567F-BA1E-48B6-AF45-A20A82A181BB}" type="presOf" srcId="{1B43544D-D732-42D6-9067-A52C80785DC2}" destId="{7F003987-5F0D-4669-8E4D-087443BE0069}" srcOrd="0" destOrd="0" presId="urn:microsoft.com/office/officeart/2008/layout/LinedList"/>
    <dgm:cxn modelId="{38D96A95-74EC-4E47-AE6C-B8330D774810}" srcId="{92066761-5DFC-419A-9379-9E3B23AB3AB2}" destId="{D7FA53F1-595D-4997-B24B-32CB2B52F9DF}" srcOrd="0" destOrd="0" parTransId="{935960C6-93E5-488F-90B8-3B178ADF5965}" sibTransId="{E02A27BF-EB99-4988-829B-9582EA81651F}"/>
    <dgm:cxn modelId="{9C1EE9A4-41DA-4216-B697-74A6CA1F9929}" type="presOf" srcId="{D7FA53F1-595D-4997-B24B-32CB2B52F9DF}" destId="{1772EF44-D324-4F51-BAB5-567BBCEE1D54}" srcOrd="0" destOrd="0" presId="urn:microsoft.com/office/officeart/2008/layout/LinedList"/>
    <dgm:cxn modelId="{F3CEC2A9-B877-475C-ABD8-5924A671E217}" type="presOf" srcId="{CF59017C-C821-4CCC-AAFF-6FC50DBDD8F6}" destId="{635FB278-6F86-4CC7-807A-A4194347FD0C}" srcOrd="0" destOrd="0" presId="urn:microsoft.com/office/officeart/2008/layout/LinedList"/>
    <dgm:cxn modelId="{838974C7-EF9C-426E-8D74-D8879835E467}" type="presOf" srcId="{92066761-5DFC-419A-9379-9E3B23AB3AB2}" destId="{9C83CBF3-AB21-45BE-A1B4-94434F06C497}" srcOrd="0" destOrd="0" presId="urn:microsoft.com/office/officeart/2008/layout/LinedList"/>
    <dgm:cxn modelId="{19DDEDCB-788A-4B4C-9699-19361C464BB3}" srcId="{92066761-5DFC-419A-9379-9E3B23AB3AB2}" destId="{1B43544D-D732-42D6-9067-A52C80785DC2}" srcOrd="1" destOrd="0" parTransId="{6DF70EA0-DAE8-4073-96A0-5FFF272BA7FD}" sibTransId="{DA2196D4-4BD6-4AFE-9146-D10B6984237E}"/>
    <dgm:cxn modelId="{DDAA3471-76EF-4C9C-A026-57D004BF57FE}" type="presParOf" srcId="{9C83CBF3-AB21-45BE-A1B4-94434F06C497}" destId="{11C54EAD-49EA-4265-B6A4-194EC376E864}" srcOrd="0" destOrd="0" presId="urn:microsoft.com/office/officeart/2008/layout/LinedList"/>
    <dgm:cxn modelId="{D6BE7B50-29C1-4127-BBF1-AC54A968167A}" type="presParOf" srcId="{9C83CBF3-AB21-45BE-A1B4-94434F06C497}" destId="{73DA92CF-ABDF-4299-A248-62CA1A62BA1E}" srcOrd="1" destOrd="0" presId="urn:microsoft.com/office/officeart/2008/layout/LinedList"/>
    <dgm:cxn modelId="{0A73DE3D-8C9D-4D25-AA7C-A6CBE6A1F991}" type="presParOf" srcId="{73DA92CF-ABDF-4299-A248-62CA1A62BA1E}" destId="{1772EF44-D324-4F51-BAB5-567BBCEE1D54}" srcOrd="0" destOrd="0" presId="urn:microsoft.com/office/officeart/2008/layout/LinedList"/>
    <dgm:cxn modelId="{BACD878A-C54F-4F71-9054-58928C6203E7}" type="presParOf" srcId="{73DA92CF-ABDF-4299-A248-62CA1A62BA1E}" destId="{3D84329E-AAB0-4646-898D-755F1259F629}" srcOrd="1" destOrd="0" presId="urn:microsoft.com/office/officeart/2008/layout/LinedList"/>
    <dgm:cxn modelId="{38441246-9098-456B-8D05-B8418CA43FC2}" type="presParOf" srcId="{9C83CBF3-AB21-45BE-A1B4-94434F06C497}" destId="{5D4292B2-40E7-4B3D-8BFB-1B8658D05621}" srcOrd="2" destOrd="0" presId="urn:microsoft.com/office/officeart/2008/layout/LinedList"/>
    <dgm:cxn modelId="{90A7C879-3F96-422F-A171-4307F4D34727}" type="presParOf" srcId="{9C83CBF3-AB21-45BE-A1B4-94434F06C497}" destId="{97B46F32-1AA0-42FD-9055-D14DFF3969E2}" srcOrd="3" destOrd="0" presId="urn:microsoft.com/office/officeart/2008/layout/LinedList"/>
    <dgm:cxn modelId="{1BA2B501-65A1-44E5-BA29-968B5B5FDAF4}" type="presParOf" srcId="{97B46F32-1AA0-42FD-9055-D14DFF3969E2}" destId="{7F003987-5F0D-4669-8E4D-087443BE0069}" srcOrd="0" destOrd="0" presId="urn:microsoft.com/office/officeart/2008/layout/LinedList"/>
    <dgm:cxn modelId="{AC01DE9F-FBA3-47F7-B101-D6526266DACF}" type="presParOf" srcId="{97B46F32-1AA0-42FD-9055-D14DFF3969E2}" destId="{31E820F2-B6C2-4808-8869-9D96A8E4CABD}" srcOrd="1" destOrd="0" presId="urn:microsoft.com/office/officeart/2008/layout/LinedList"/>
    <dgm:cxn modelId="{C165CAA0-35C1-4334-A435-FAE4A346FBAA}" type="presParOf" srcId="{9C83CBF3-AB21-45BE-A1B4-94434F06C497}" destId="{F974748B-4D99-4AB0-B310-50B8C9ABC771}" srcOrd="4" destOrd="0" presId="urn:microsoft.com/office/officeart/2008/layout/LinedList"/>
    <dgm:cxn modelId="{C5FA3080-B691-4177-AE80-D6EB02672EE4}" type="presParOf" srcId="{9C83CBF3-AB21-45BE-A1B4-94434F06C497}" destId="{0534B638-CE3E-49CF-AEE9-7A4AE5BB0ED2}" srcOrd="5" destOrd="0" presId="urn:microsoft.com/office/officeart/2008/layout/LinedList"/>
    <dgm:cxn modelId="{72B3E8CD-C9B3-4466-9E74-3C9C7EAC9193}" type="presParOf" srcId="{0534B638-CE3E-49CF-AEE9-7A4AE5BB0ED2}" destId="{635FB278-6F86-4CC7-807A-A4194347FD0C}" srcOrd="0" destOrd="0" presId="urn:microsoft.com/office/officeart/2008/layout/LinedList"/>
    <dgm:cxn modelId="{62844778-4E3E-4087-90A9-39A678FC0270}" type="presParOf" srcId="{0534B638-CE3E-49CF-AEE9-7A4AE5BB0ED2}" destId="{048D0834-0FE5-49D2-A12B-55B5FF18B18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445F08-4029-4DF2-8505-902B1E2F3E27}"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51D0F80C-3589-40CD-B494-890842FA3B5F}">
      <dgm:prSet/>
      <dgm:spPr/>
      <dgm:t>
        <a:bodyPr/>
        <a:lstStyle/>
        <a:p>
          <a:r>
            <a:rPr lang="en-US"/>
            <a:t>"Pengaruh Penggunaan Media Sosial Perusahaan terhadap Kepercayaan Merek: Pengaruh Keterlibatan Pelanggan sebagai Variabel Intervening, Kepuasan Pelanggan sebagai Anteseden, dan Pengalaman Digital sebagai Moderator“</a:t>
          </a:r>
        </a:p>
      </dgm:t>
    </dgm:pt>
    <dgm:pt modelId="{21945862-879B-4797-9277-AB7FAB134CE3}" type="parTrans" cxnId="{D1961842-6FC2-405F-BFBA-732760E64CE6}">
      <dgm:prSet/>
      <dgm:spPr/>
      <dgm:t>
        <a:bodyPr/>
        <a:lstStyle/>
        <a:p>
          <a:endParaRPr lang="en-US"/>
        </a:p>
      </dgm:t>
    </dgm:pt>
    <dgm:pt modelId="{28586C78-32CA-4486-84E2-8597E44A2E6C}" type="sibTrans" cxnId="{D1961842-6FC2-405F-BFBA-732760E64CE6}">
      <dgm:prSet/>
      <dgm:spPr/>
      <dgm:t>
        <a:bodyPr/>
        <a:lstStyle/>
        <a:p>
          <a:endParaRPr lang="en-US"/>
        </a:p>
      </dgm:t>
    </dgm:pt>
    <dgm:pt modelId="{F9A60663-159F-4A6C-B382-AE85353F51CB}">
      <dgm:prSet/>
      <dgm:spPr/>
      <dgm:t>
        <a:bodyPr/>
        <a:lstStyle/>
        <a:p>
          <a:r>
            <a:rPr lang="en-US"/>
            <a:t>Penjelasan: Penelitian ini mempelajari bagaimana penggunaan media sosial oleh perusahaan memengaruhi kepercayaan terhadap merek. Keterlibatan pelanggan berperan sebagai variabel intervening, kepuasan pelanggan sebagai anteseden yang mempengaruhi keterlibatan, dan pengalaman digital sebagai variabel moderator yang memengaruhi hubungan antara keterlibatan dan kepercayaan merek.</a:t>
          </a:r>
        </a:p>
      </dgm:t>
    </dgm:pt>
    <dgm:pt modelId="{6253B929-A21E-4B34-905C-46C4A85DE069}" type="parTrans" cxnId="{01BBBFCC-1EAA-4432-AFE7-1A7BC1940573}">
      <dgm:prSet/>
      <dgm:spPr/>
      <dgm:t>
        <a:bodyPr/>
        <a:lstStyle/>
        <a:p>
          <a:endParaRPr lang="en-US"/>
        </a:p>
      </dgm:t>
    </dgm:pt>
    <dgm:pt modelId="{51B8CD23-CB32-454F-8C00-C4455573F9F0}" type="sibTrans" cxnId="{01BBBFCC-1EAA-4432-AFE7-1A7BC1940573}">
      <dgm:prSet/>
      <dgm:spPr/>
      <dgm:t>
        <a:bodyPr/>
        <a:lstStyle/>
        <a:p>
          <a:endParaRPr lang="en-US"/>
        </a:p>
      </dgm:t>
    </dgm:pt>
    <dgm:pt modelId="{40B08019-6E55-401B-86DF-98905D0B53F3}" type="pres">
      <dgm:prSet presAssocID="{EC445F08-4029-4DF2-8505-902B1E2F3E27}" presName="vert0" presStyleCnt="0">
        <dgm:presLayoutVars>
          <dgm:dir/>
          <dgm:animOne val="branch"/>
          <dgm:animLvl val="lvl"/>
        </dgm:presLayoutVars>
      </dgm:prSet>
      <dgm:spPr/>
    </dgm:pt>
    <dgm:pt modelId="{B69AA998-B064-4FC9-948D-4E80EDBA5A35}" type="pres">
      <dgm:prSet presAssocID="{51D0F80C-3589-40CD-B494-890842FA3B5F}" presName="thickLine" presStyleLbl="alignNode1" presStyleIdx="0" presStyleCnt="2"/>
      <dgm:spPr/>
    </dgm:pt>
    <dgm:pt modelId="{FA32D0BD-8C79-454F-9638-67CCA517CFD5}" type="pres">
      <dgm:prSet presAssocID="{51D0F80C-3589-40CD-B494-890842FA3B5F}" presName="horz1" presStyleCnt="0"/>
      <dgm:spPr/>
    </dgm:pt>
    <dgm:pt modelId="{C07DB781-3A88-4BBE-B6CF-FC69EBDA46FA}" type="pres">
      <dgm:prSet presAssocID="{51D0F80C-3589-40CD-B494-890842FA3B5F}" presName="tx1" presStyleLbl="revTx" presStyleIdx="0" presStyleCnt="2"/>
      <dgm:spPr/>
    </dgm:pt>
    <dgm:pt modelId="{FCF173A0-1A9C-4901-AC22-6FA5857AD917}" type="pres">
      <dgm:prSet presAssocID="{51D0F80C-3589-40CD-B494-890842FA3B5F}" presName="vert1" presStyleCnt="0"/>
      <dgm:spPr/>
    </dgm:pt>
    <dgm:pt modelId="{0559C612-F69D-4B79-9BAA-7D50456CF50B}" type="pres">
      <dgm:prSet presAssocID="{F9A60663-159F-4A6C-B382-AE85353F51CB}" presName="thickLine" presStyleLbl="alignNode1" presStyleIdx="1" presStyleCnt="2"/>
      <dgm:spPr/>
    </dgm:pt>
    <dgm:pt modelId="{90627BB7-579F-40B8-BBF7-515AF1E7AFBD}" type="pres">
      <dgm:prSet presAssocID="{F9A60663-159F-4A6C-B382-AE85353F51CB}" presName="horz1" presStyleCnt="0"/>
      <dgm:spPr/>
    </dgm:pt>
    <dgm:pt modelId="{55341127-586B-4E1D-87C5-7C6F173A8CC7}" type="pres">
      <dgm:prSet presAssocID="{F9A60663-159F-4A6C-B382-AE85353F51CB}" presName="tx1" presStyleLbl="revTx" presStyleIdx="1" presStyleCnt="2"/>
      <dgm:spPr/>
    </dgm:pt>
    <dgm:pt modelId="{A79EE4CF-3FF9-4881-95C5-B765E231AC25}" type="pres">
      <dgm:prSet presAssocID="{F9A60663-159F-4A6C-B382-AE85353F51CB}" presName="vert1" presStyleCnt="0"/>
      <dgm:spPr/>
    </dgm:pt>
  </dgm:ptLst>
  <dgm:cxnLst>
    <dgm:cxn modelId="{9DF5531D-445D-4F99-A6FF-1F189396898F}" type="presOf" srcId="{EC445F08-4029-4DF2-8505-902B1E2F3E27}" destId="{40B08019-6E55-401B-86DF-98905D0B53F3}" srcOrd="0" destOrd="0" presId="urn:microsoft.com/office/officeart/2008/layout/LinedList"/>
    <dgm:cxn modelId="{1C9ADB39-74BD-4BD2-8E5B-820FCD1E93E0}" type="presOf" srcId="{F9A60663-159F-4A6C-B382-AE85353F51CB}" destId="{55341127-586B-4E1D-87C5-7C6F173A8CC7}" srcOrd="0" destOrd="0" presId="urn:microsoft.com/office/officeart/2008/layout/LinedList"/>
    <dgm:cxn modelId="{D1961842-6FC2-405F-BFBA-732760E64CE6}" srcId="{EC445F08-4029-4DF2-8505-902B1E2F3E27}" destId="{51D0F80C-3589-40CD-B494-890842FA3B5F}" srcOrd="0" destOrd="0" parTransId="{21945862-879B-4797-9277-AB7FAB134CE3}" sibTransId="{28586C78-32CA-4486-84E2-8597E44A2E6C}"/>
    <dgm:cxn modelId="{01BBBFCC-1EAA-4432-AFE7-1A7BC1940573}" srcId="{EC445F08-4029-4DF2-8505-902B1E2F3E27}" destId="{F9A60663-159F-4A6C-B382-AE85353F51CB}" srcOrd="1" destOrd="0" parTransId="{6253B929-A21E-4B34-905C-46C4A85DE069}" sibTransId="{51B8CD23-CB32-454F-8C00-C4455573F9F0}"/>
    <dgm:cxn modelId="{5C1675FC-0BCE-40FC-82FD-51DF7DA8CF40}" type="presOf" srcId="{51D0F80C-3589-40CD-B494-890842FA3B5F}" destId="{C07DB781-3A88-4BBE-B6CF-FC69EBDA46FA}" srcOrd="0" destOrd="0" presId="urn:microsoft.com/office/officeart/2008/layout/LinedList"/>
    <dgm:cxn modelId="{59953EF3-074A-4FF2-8F84-5BAB3377833B}" type="presParOf" srcId="{40B08019-6E55-401B-86DF-98905D0B53F3}" destId="{B69AA998-B064-4FC9-948D-4E80EDBA5A35}" srcOrd="0" destOrd="0" presId="urn:microsoft.com/office/officeart/2008/layout/LinedList"/>
    <dgm:cxn modelId="{27D476D4-442E-46A4-B844-C978B51F3361}" type="presParOf" srcId="{40B08019-6E55-401B-86DF-98905D0B53F3}" destId="{FA32D0BD-8C79-454F-9638-67CCA517CFD5}" srcOrd="1" destOrd="0" presId="urn:microsoft.com/office/officeart/2008/layout/LinedList"/>
    <dgm:cxn modelId="{CE9E554B-4F77-445A-9296-1E0FDDC55888}" type="presParOf" srcId="{FA32D0BD-8C79-454F-9638-67CCA517CFD5}" destId="{C07DB781-3A88-4BBE-B6CF-FC69EBDA46FA}" srcOrd="0" destOrd="0" presId="urn:microsoft.com/office/officeart/2008/layout/LinedList"/>
    <dgm:cxn modelId="{66210F2E-D326-455D-BAAC-A4F75B09CD0E}" type="presParOf" srcId="{FA32D0BD-8C79-454F-9638-67CCA517CFD5}" destId="{FCF173A0-1A9C-4901-AC22-6FA5857AD917}" srcOrd="1" destOrd="0" presId="urn:microsoft.com/office/officeart/2008/layout/LinedList"/>
    <dgm:cxn modelId="{AA607B18-DD02-41C9-8988-69D424F28296}" type="presParOf" srcId="{40B08019-6E55-401B-86DF-98905D0B53F3}" destId="{0559C612-F69D-4B79-9BAA-7D50456CF50B}" srcOrd="2" destOrd="0" presId="urn:microsoft.com/office/officeart/2008/layout/LinedList"/>
    <dgm:cxn modelId="{CA2C6026-4772-4BD6-A2D3-2525DEF3272A}" type="presParOf" srcId="{40B08019-6E55-401B-86DF-98905D0B53F3}" destId="{90627BB7-579F-40B8-BBF7-515AF1E7AFBD}" srcOrd="3" destOrd="0" presId="urn:microsoft.com/office/officeart/2008/layout/LinedList"/>
    <dgm:cxn modelId="{5EF9F76F-C8C4-4CEA-A6DB-CCB6FC333C8E}" type="presParOf" srcId="{90627BB7-579F-40B8-BBF7-515AF1E7AFBD}" destId="{55341127-586B-4E1D-87C5-7C6F173A8CC7}" srcOrd="0" destOrd="0" presId="urn:microsoft.com/office/officeart/2008/layout/LinedList"/>
    <dgm:cxn modelId="{9F7AFEF5-2083-4A7A-BFCA-16E405B09B79}" type="presParOf" srcId="{90627BB7-579F-40B8-BBF7-515AF1E7AFBD}" destId="{A79EE4CF-3FF9-4881-95C5-B765E231AC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DB0E16-D12A-4B6C-ABC7-858CB2516FE6}"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D1B63EE-EF91-4785-8485-1ADE5C8E08B3}">
      <dgm:prSet/>
      <dgm:spPr/>
      <dgm:t>
        <a:bodyPr/>
        <a:lstStyle/>
        <a:p>
          <a:r>
            <a:rPr lang="en-US" dirty="0" err="1"/>
            <a:t>Buat</a:t>
          </a:r>
          <a:r>
            <a:rPr lang="en-US" dirty="0"/>
            <a:t> </a:t>
          </a:r>
          <a:r>
            <a:rPr lang="en-US" dirty="0" err="1"/>
            <a:t>rancangan</a:t>
          </a:r>
          <a:r>
            <a:rPr lang="en-US" dirty="0"/>
            <a:t> </a:t>
          </a:r>
          <a:r>
            <a:rPr lang="en-US" dirty="0" err="1"/>
            <a:t>penelitian</a:t>
          </a:r>
          <a:r>
            <a:rPr lang="en-US" dirty="0"/>
            <a:t> </a:t>
          </a:r>
          <a:r>
            <a:rPr lang="en-US" dirty="0" err="1"/>
            <a:t>dengan</a:t>
          </a:r>
          <a:r>
            <a:rPr lang="en-US" dirty="0"/>
            <a:t> </a:t>
          </a:r>
          <a:r>
            <a:rPr lang="en-US" dirty="0" err="1"/>
            <a:t>tema</a:t>
          </a:r>
          <a:r>
            <a:rPr lang="en-US" dirty="0"/>
            <a:t> (</a:t>
          </a:r>
          <a:r>
            <a:rPr lang="en-US" dirty="0" err="1"/>
            <a:t>pilih</a:t>
          </a:r>
          <a:r>
            <a:rPr lang="en-US" dirty="0"/>
            <a:t> salah </a:t>
          </a:r>
          <a:r>
            <a:rPr lang="en-US" dirty="0" err="1"/>
            <a:t>satu</a:t>
          </a:r>
          <a:r>
            <a:rPr lang="en-US" dirty="0"/>
            <a:t>)  </a:t>
          </a:r>
          <a:r>
            <a:rPr lang="en-US" dirty="0" err="1"/>
            <a:t>komunikasi</a:t>
          </a:r>
          <a:r>
            <a:rPr lang="en-US" dirty="0"/>
            <a:t> </a:t>
          </a:r>
          <a:r>
            <a:rPr lang="en-US" dirty="0" err="1"/>
            <a:t>dikaitkan</a:t>
          </a:r>
          <a:r>
            <a:rPr lang="en-US" dirty="0"/>
            <a:t> </a:t>
          </a:r>
          <a:r>
            <a:rPr lang="en-US" dirty="0" err="1"/>
            <a:t>dengan</a:t>
          </a:r>
          <a:r>
            <a:rPr lang="en-US" dirty="0"/>
            <a:t>: </a:t>
          </a:r>
        </a:p>
      </dgm:t>
    </dgm:pt>
    <dgm:pt modelId="{030F67A5-1601-4C91-A1D0-AA5D562AE763}" type="parTrans" cxnId="{5107D27F-D4AD-4FBC-8867-B1D4F7A263C6}">
      <dgm:prSet/>
      <dgm:spPr/>
      <dgm:t>
        <a:bodyPr/>
        <a:lstStyle/>
        <a:p>
          <a:endParaRPr lang="en-US"/>
        </a:p>
      </dgm:t>
    </dgm:pt>
    <dgm:pt modelId="{6FD03508-096C-45AD-B640-6413E4F125B7}" type="sibTrans" cxnId="{5107D27F-D4AD-4FBC-8867-B1D4F7A263C6}">
      <dgm:prSet/>
      <dgm:spPr/>
      <dgm:t>
        <a:bodyPr/>
        <a:lstStyle/>
        <a:p>
          <a:endParaRPr lang="en-US"/>
        </a:p>
      </dgm:t>
    </dgm:pt>
    <dgm:pt modelId="{D0634846-374E-43B9-9024-47F01BAB7DE2}">
      <dgm:prSet/>
      <dgm:spPr/>
      <dgm:t>
        <a:bodyPr/>
        <a:lstStyle/>
        <a:p>
          <a:r>
            <a:rPr lang="en-US" dirty="0"/>
            <a:t>1. </a:t>
          </a:r>
          <a:r>
            <a:rPr lang="en-US" dirty="0" err="1"/>
            <a:t>Negoisasi</a:t>
          </a:r>
          <a:r>
            <a:rPr lang="en-US" dirty="0"/>
            <a:t> </a:t>
          </a:r>
          <a:r>
            <a:rPr lang="en-US" dirty="0" err="1"/>
            <a:t>bisnis</a:t>
          </a:r>
          <a:r>
            <a:rPr lang="en-US" dirty="0"/>
            <a:t> </a:t>
          </a:r>
          <a:r>
            <a:rPr lang="en-US" dirty="0" err="1"/>
            <a:t>internasional</a:t>
          </a:r>
          <a:endParaRPr lang="en-US" dirty="0"/>
        </a:p>
      </dgm:t>
    </dgm:pt>
    <dgm:pt modelId="{827FF6A1-39FE-4573-A9FF-87208B06A7E2}" type="parTrans" cxnId="{57B08B61-99BB-4DED-903C-6DD88D35BFF3}">
      <dgm:prSet/>
      <dgm:spPr/>
      <dgm:t>
        <a:bodyPr/>
        <a:lstStyle/>
        <a:p>
          <a:endParaRPr lang="en-US"/>
        </a:p>
      </dgm:t>
    </dgm:pt>
    <dgm:pt modelId="{FE093A09-246A-454D-8999-2889A77F7805}" type="sibTrans" cxnId="{57B08B61-99BB-4DED-903C-6DD88D35BFF3}">
      <dgm:prSet/>
      <dgm:spPr/>
      <dgm:t>
        <a:bodyPr/>
        <a:lstStyle/>
        <a:p>
          <a:endParaRPr lang="en-US"/>
        </a:p>
      </dgm:t>
    </dgm:pt>
    <dgm:pt modelId="{756E4AB2-0504-4680-8B6B-6140A174932F}">
      <dgm:prSet/>
      <dgm:spPr/>
      <dgm:t>
        <a:bodyPr/>
        <a:lstStyle/>
        <a:p>
          <a:r>
            <a:rPr lang="en-US" dirty="0"/>
            <a:t>2. Influencer</a:t>
          </a:r>
        </a:p>
      </dgm:t>
    </dgm:pt>
    <dgm:pt modelId="{422C579A-C730-4230-B272-1F27127ADA9B}" type="parTrans" cxnId="{8A473ED7-A1E1-4723-A07B-838576574EF1}">
      <dgm:prSet/>
      <dgm:spPr/>
      <dgm:t>
        <a:bodyPr/>
        <a:lstStyle/>
        <a:p>
          <a:endParaRPr lang="en-US"/>
        </a:p>
      </dgm:t>
    </dgm:pt>
    <dgm:pt modelId="{052B856F-0641-469F-8BE0-EF5AAE75751D}" type="sibTrans" cxnId="{8A473ED7-A1E1-4723-A07B-838576574EF1}">
      <dgm:prSet/>
      <dgm:spPr/>
      <dgm:t>
        <a:bodyPr/>
        <a:lstStyle/>
        <a:p>
          <a:endParaRPr lang="en-US"/>
        </a:p>
      </dgm:t>
    </dgm:pt>
    <dgm:pt modelId="{0BA91644-DA89-463C-81BA-9549496E1766}">
      <dgm:prSet/>
      <dgm:spPr/>
      <dgm:t>
        <a:bodyPr/>
        <a:lstStyle/>
        <a:p>
          <a:r>
            <a:rPr lang="en-US" dirty="0"/>
            <a:t>3. </a:t>
          </a:r>
          <a:r>
            <a:rPr lang="en-US" dirty="0" err="1"/>
            <a:t>Isu</a:t>
          </a:r>
          <a:r>
            <a:rPr lang="en-US" dirty="0"/>
            <a:t> </a:t>
          </a:r>
          <a:r>
            <a:rPr lang="en-US" dirty="0" err="1"/>
            <a:t>Boikot</a:t>
          </a:r>
          <a:r>
            <a:rPr lang="en-US" dirty="0"/>
            <a:t> Perusahaan/</a:t>
          </a:r>
          <a:r>
            <a:rPr lang="en-US" dirty="0" err="1"/>
            <a:t>produk</a:t>
          </a:r>
          <a:endParaRPr lang="en-US" dirty="0"/>
        </a:p>
      </dgm:t>
    </dgm:pt>
    <dgm:pt modelId="{200895C9-B49E-4E7A-874D-92E5E3DE4BD1}" type="parTrans" cxnId="{03541049-147A-49EE-A623-E0ACCE57BB06}">
      <dgm:prSet/>
      <dgm:spPr/>
      <dgm:t>
        <a:bodyPr/>
        <a:lstStyle/>
        <a:p>
          <a:endParaRPr lang="en-US"/>
        </a:p>
      </dgm:t>
    </dgm:pt>
    <dgm:pt modelId="{1C264904-6666-40AE-91FE-7E67F47CEEDB}" type="sibTrans" cxnId="{03541049-147A-49EE-A623-E0ACCE57BB06}">
      <dgm:prSet/>
      <dgm:spPr/>
      <dgm:t>
        <a:bodyPr/>
        <a:lstStyle/>
        <a:p>
          <a:endParaRPr lang="en-US"/>
        </a:p>
      </dgm:t>
    </dgm:pt>
    <dgm:pt modelId="{684E0B2D-744F-4EBB-9FC1-EB4EEC3755BF}">
      <dgm:prSet/>
      <dgm:spPr/>
      <dgm:t>
        <a:bodyPr/>
        <a:lstStyle/>
        <a:p>
          <a:r>
            <a:rPr lang="en-US" dirty="0"/>
            <a:t>4. </a:t>
          </a:r>
          <a:r>
            <a:rPr lang="en-US" dirty="0" err="1"/>
            <a:t>Krisis</a:t>
          </a:r>
          <a:r>
            <a:rPr lang="en-US" dirty="0"/>
            <a:t> </a:t>
          </a:r>
          <a:r>
            <a:rPr lang="en-US" dirty="0" err="1"/>
            <a:t>Reputasi</a:t>
          </a:r>
          <a:endParaRPr lang="en-US" dirty="0"/>
        </a:p>
      </dgm:t>
    </dgm:pt>
    <dgm:pt modelId="{84FB2C46-2288-4427-984B-3061B1B9627D}" type="parTrans" cxnId="{47681E2C-DB62-4E9C-9578-0C46A77A98A9}">
      <dgm:prSet/>
      <dgm:spPr/>
      <dgm:t>
        <a:bodyPr/>
        <a:lstStyle/>
        <a:p>
          <a:endParaRPr lang="en-US"/>
        </a:p>
      </dgm:t>
    </dgm:pt>
    <dgm:pt modelId="{B048EE1C-58DD-42F6-9005-39D912224A58}" type="sibTrans" cxnId="{47681E2C-DB62-4E9C-9578-0C46A77A98A9}">
      <dgm:prSet/>
      <dgm:spPr/>
      <dgm:t>
        <a:bodyPr/>
        <a:lstStyle/>
        <a:p>
          <a:endParaRPr lang="en-US"/>
        </a:p>
      </dgm:t>
    </dgm:pt>
    <dgm:pt modelId="{EC9CC124-3B66-48A8-8355-F43D9FA82615}">
      <dgm:prSet/>
      <dgm:spPr/>
      <dgm:t>
        <a:bodyPr/>
        <a:lstStyle/>
        <a:p>
          <a:r>
            <a:rPr lang="en-US" dirty="0"/>
            <a:t>5. Brand storytelling</a:t>
          </a:r>
        </a:p>
      </dgm:t>
    </dgm:pt>
    <dgm:pt modelId="{841712E0-A914-4600-9408-C4B1C58FE93E}" type="parTrans" cxnId="{9A92989C-D326-407B-B2FA-D009CF0620F8}">
      <dgm:prSet/>
      <dgm:spPr/>
      <dgm:t>
        <a:bodyPr/>
        <a:lstStyle/>
        <a:p>
          <a:endParaRPr lang="en-US"/>
        </a:p>
      </dgm:t>
    </dgm:pt>
    <dgm:pt modelId="{12F2A5A9-4045-44A8-8735-BB91FE072C52}" type="sibTrans" cxnId="{9A92989C-D326-407B-B2FA-D009CF0620F8}">
      <dgm:prSet/>
      <dgm:spPr/>
      <dgm:t>
        <a:bodyPr/>
        <a:lstStyle/>
        <a:p>
          <a:endParaRPr lang="en-US"/>
        </a:p>
      </dgm:t>
    </dgm:pt>
    <dgm:pt modelId="{7BF8D305-AEB8-4FDF-831C-B8B283240097}" type="pres">
      <dgm:prSet presAssocID="{F1DB0E16-D12A-4B6C-ABC7-858CB2516FE6}" presName="vert0" presStyleCnt="0">
        <dgm:presLayoutVars>
          <dgm:dir/>
          <dgm:animOne val="branch"/>
          <dgm:animLvl val="lvl"/>
        </dgm:presLayoutVars>
      </dgm:prSet>
      <dgm:spPr/>
    </dgm:pt>
    <dgm:pt modelId="{497CADD4-14B7-4DC8-A2F7-8D6D8D28286D}" type="pres">
      <dgm:prSet presAssocID="{8D1B63EE-EF91-4785-8485-1ADE5C8E08B3}" presName="thickLine" presStyleLbl="alignNode1" presStyleIdx="0" presStyleCnt="6"/>
      <dgm:spPr/>
    </dgm:pt>
    <dgm:pt modelId="{E8CC7787-8F9A-4E9D-8B43-1FFF77825FA0}" type="pres">
      <dgm:prSet presAssocID="{8D1B63EE-EF91-4785-8485-1ADE5C8E08B3}" presName="horz1" presStyleCnt="0"/>
      <dgm:spPr/>
    </dgm:pt>
    <dgm:pt modelId="{9CB9B4F5-02BE-4A86-B20B-C9720AE25FD5}" type="pres">
      <dgm:prSet presAssocID="{8D1B63EE-EF91-4785-8485-1ADE5C8E08B3}" presName="tx1" presStyleLbl="revTx" presStyleIdx="0" presStyleCnt="6"/>
      <dgm:spPr/>
    </dgm:pt>
    <dgm:pt modelId="{C3F81DED-597B-4EE2-9DD4-07E682929EBA}" type="pres">
      <dgm:prSet presAssocID="{8D1B63EE-EF91-4785-8485-1ADE5C8E08B3}" presName="vert1" presStyleCnt="0"/>
      <dgm:spPr/>
    </dgm:pt>
    <dgm:pt modelId="{ABD11B2F-F5B1-4FE6-9D8B-2E99D9DD4D20}" type="pres">
      <dgm:prSet presAssocID="{D0634846-374E-43B9-9024-47F01BAB7DE2}" presName="thickLine" presStyleLbl="alignNode1" presStyleIdx="1" presStyleCnt="6"/>
      <dgm:spPr/>
    </dgm:pt>
    <dgm:pt modelId="{1FE98432-C275-482E-9251-512F1BE33673}" type="pres">
      <dgm:prSet presAssocID="{D0634846-374E-43B9-9024-47F01BAB7DE2}" presName="horz1" presStyleCnt="0"/>
      <dgm:spPr/>
    </dgm:pt>
    <dgm:pt modelId="{2604F77F-DB4B-4F70-A60D-683C6E7CC3AF}" type="pres">
      <dgm:prSet presAssocID="{D0634846-374E-43B9-9024-47F01BAB7DE2}" presName="tx1" presStyleLbl="revTx" presStyleIdx="1" presStyleCnt="6"/>
      <dgm:spPr/>
    </dgm:pt>
    <dgm:pt modelId="{48E100E6-F82F-4C67-A946-0D55BA706717}" type="pres">
      <dgm:prSet presAssocID="{D0634846-374E-43B9-9024-47F01BAB7DE2}" presName="vert1" presStyleCnt="0"/>
      <dgm:spPr/>
    </dgm:pt>
    <dgm:pt modelId="{F786D1AA-839E-472B-ADF9-9289BA6CB2C3}" type="pres">
      <dgm:prSet presAssocID="{756E4AB2-0504-4680-8B6B-6140A174932F}" presName="thickLine" presStyleLbl="alignNode1" presStyleIdx="2" presStyleCnt="6"/>
      <dgm:spPr/>
    </dgm:pt>
    <dgm:pt modelId="{9B4E56BD-4049-4BD5-9978-1CFBA24D05E5}" type="pres">
      <dgm:prSet presAssocID="{756E4AB2-0504-4680-8B6B-6140A174932F}" presName="horz1" presStyleCnt="0"/>
      <dgm:spPr/>
    </dgm:pt>
    <dgm:pt modelId="{F0C29C01-F44C-4942-A03F-5EAB584D17F4}" type="pres">
      <dgm:prSet presAssocID="{756E4AB2-0504-4680-8B6B-6140A174932F}" presName="tx1" presStyleLbl="revTx" presStyleIdx="2" presStyleCnt="6"/>
      <dgm:spPr/>
    </dgm:pt>
    <dgm:pt modelId="{CE1847C4-A8AD-4F98-8D84-842B8CED0AEC}" type="pres">
      <dgm:prSet presAssocID="{756E4AB2-0504-4680-8B6B-6140A174932F}" presName="vert1" presStyleCnt="0"/>
      <dgm:spPr/>
    </dgm:pt>
    <dgm:pt modelId="{B2D84894-4BB7-43F9-A821-EA907471A043}" type="pres">
      <dgm:prSet presAssocID="{0BA91644-DA89-463C-81BA-9549496E1766}" presName="thickLine" presStyleLbl="alignNode1" presStyleIdx="3" presStyleCnt="6"/>
      <dgm:spPr/>
    </dgm:pt>
    <dgm:pt modelId="{5D782346-0ADD-4361-BFA7-DA837CBEF4C7}" type="pres">
      <dgm:prSet presAssocID="{0BA91644-DA89-463C-81BA-9549496E1766}" presName="horz1" presStyleCnt="0"/>
      <dgm:spPr/>
    </dgm:pt>
    <dgm:pt modelId="{7C42F80F-44D0-427D-B3DC-8B8F07922F17}" type="pres">
      <dgm:prSet presAssocID="{0BA91644-DA89-463C-81BA-9549496E1766}" presName="tx1" presStyleLbl="revTx" presStyleIdx="3" presStyleCnt="6"/>
      <dgm:spPr/>
    </dgm:pt>
    <dgm:pt modelId="{F4811C88-46DF-4AF2-B052-054EC9F415F1}" type="pres">
      <dgm:prSet presAssocID="{0BA91644-DA89-463C-81BA-9549496E1766}" presName="vert1" presStyleCnt="0"/>
      <dgm:spPr/>
    </dgm:pt>
    <dgm:pt modelId="{DB728515-3192-4EB8-89C9-8F8B5AB5651B}" type="pres">
      <dgm:prSet presAssocID="{684E0B2D-744F-4EBB-9FC1-EB4EEC3755BF}" presName="thickLine" presStyleLbl="alignNode1" presStyleIdx="4" presStyleCnt="6"/>
      <dgm:spPr/>
    </dgm:pt>
    <dgm:pt modelId="{ADB11E61-CF2D-4D19-8597-A61E6760C803}" type="pres">
      <dgm:prSet presAssocID="{684E0B2D-744F-4EBB-9FC1-EB4EEC3755BF}" presName="horz1" presStyleCnt="0"/>
      <dgm:spPr/>
    </dgm:pt>
    <dgm:pt modelId="{A2ABDD0B-C242-414A-B616-0A4C04B77D2D}" type="pres">
      <dgm:prSet presAssocID="{684E0B2D-744F-4EBB-9FC1-EB4EEC3755BF}" presName="tx1" presStyleLbl="revTx" presStyleIdx="4" presStyleCnt="6"/>
      <dgm:spPr/>
    </dgm:pt>
    <dgm:pt modelId="{051A5F9A-AA8C-4DB8-B34C-1F132A94E1CD}" type="pres">
      <dgm:prSet presAssocID="{684E0B2D-744F-4EBB-9FC1-EB4EEC3755BF}" presName="vert1" presStyleCnt="0"/>
      <dgm:spPr/>
    </dgm:pt>
    <dgm:pt modelId="{C8B51311-8764-4152-906B-F3A0290F2EC1}" type="pres">
      <dgm:prSet presAssocID="{EC9CC124-3B66-48A8-8355-F43D9FA82615}" presName="thickLine" presStyleLbl="alignNode1" presStyleIdx="5" presStyleCnt="6"/>
      <dgm:spPr/>
    </dgm:pt>
    <dgm:pt modelId="{F2317580-A77B-4892-AFC5-59C9A95E6737}" type="pres">
      <dgm:prSet presAssocID="{EC9CC124-3B66-48A8-8355-F43D9FA82615}" presName="horz1" presStyleCnt="0"/>
      <dgm:spPr/>
    </dgm:pt>
    <dgm:pt modelId="{96D388B3-D77E-45DF-BF7F-72E6346D007F}" type="pres">
      <dgm:prSet presAssocID="{EC9CC124-3B66-48A8-8355-F43D9FA82615}" presName="tx1" presStyleLbl="revTx" presStyleIdx="5" presStyleCnt="6"/>
      <dgm:spPr/>
    </dgm:pt>
    <dgm:pt modelId="{C92F4F8D-1950-4E9A-92AC-2A887F9465FC}" type="pres">
      <dgm:prSet presAssocID="{EC9CC124-3B66-48A8-8355-F43D9FA82615}" presName="vert1" presStyleCnt="0"/>
      <dgm:spPr/>
    </dgm:pt>
  </dgm:ptLst>
  <dgm:cxnLst>
    <dgm:cxn modelId="{47681E2C-DB62-4E9C-9578-0C46A77A98A9}" srcId="{F1DB0E16-D12A-4B6C-ABC7-858CB2516FE6}" destId="{684E0B2D-744F-4EBB-9FC1-EB4EEC3755BF}" srcOrd="4" destOrd="0" parTransId="{84FB2C46-2288-4427-984B-3061B1B9627D}" sibTransId="{B048EE1C-58DD-42F6-9005-39D912224A58}"/>
    <dgm:cxn modelId="{03F4F731-9714-4764-A6CD-BF457EC22BB2}" type="presOf" srcId="{0BA91644-DA89-463C-81BA-9549496E1766}" destId="{7C42F80F-44D0-427D-B3DC-8B8F07922F17}" srcOrd="0" destOrd="0" presId="urn:microsoft.com/office/officeart/2008/layout/LinedList"/>
    <dgm:cxn modelId="{7B5DED33-8F86-48AD-8354-47FEB9EE401C}" type="presOf" srcId="{F1DB0E16-D12A-4B6C-ABC7-858CB2516FE6}" destId="{7BF8D305-AEB8-4FDF-831C-B8B283240097}" srcOrd="0" destOrd="0" presId="urn:microsoft.com/office/officeart/2008/layout/LinedList"/>
    <dgm:cxn modelId="{57B08B61-99BB-4DED-903C-6DD88D35BFF3}" srcId="{F1DB0E16-D12A-4B6C-ABC7-858CB2516FE6}" destId="{D0634846-374E-43B9-9024-47F01BAB7DE2}" srcOrd="1" destOrd="0" parTransId="{827FF6A1-39FE-4573-A9FF-87208B06A7E2}" sibTransId="{FE093A09-246A-454D-8999-2889A77F7805}"/>
    <dgm:cxn modelId="{41764163-78C6-4D6E-B691-4DD1E9BE40A5}" type="presOf" srcId="{EC9CC124-3B66-48A8-8355-F43D9FA82615}" destId="{96D388B3-D77E-45DF-BF7F-72E6346D007F}" srcOrd="0" destOrd="0" presId="urn:microsoft.com/office/officeart/2008/layout/LinedList"/>
    <dgm:cxn modelId="{03541049-147A-49EE-A623-E0ACCE57BB06}" srcId="{F1DB0E16-D12A-4B6C-ABC7-858CB2516FE6}" destId="{0BA91644-DA89-463C-81BA-9549496E1766}" srcOrd="3" destOrd="0" parTransId="{200895C9-B49E-4E7A-874D-92E5E3DE4BD1}" sibTransId="{1C264904-6666-40AE-91FE-7E67F47CEEDB}"/>
    <dgm:cxn modelId="{434A0550-FB83-4952-9560-02B2CF3EDE37}" type="presOf" srcId="{8D1B63EE-EF91-4785-8485-1ADE5C8E08B3}" destId="{9CB9B4F5-02BE-4A86-B20B-C9720AE25FD5}" srcOrd="0" destOrd="0" presId="urn:microsoft.com/office/officeart/2008/layout/LinedList"/>
    <dgm:cxn modelId="{CF059758-1366-4D74-8748-3632E65EE550}" type="presOf" srcId="{D0634846-374E-43B9-9024-47F01BAB7DE2}" destId="{2604F77F-DB4B-4F70-A60D-683C6E7CC3AF}" srcOrd="0" destOrd="0" presId="urn:microsoft.com/office/officeart/2008/layout/LinedList"/>
    <dgm:cxn modelId="{5107D27F-D4AD-4FBC-8867-B1D4F7A263C6}" srcId="{F1DB0E16-D12A-4B6C-ABC7-858CB2516FE6}" destId="{8D1B63EE-EF91-4785-8485-1ADE5C8E08B3}" srcOrd="0" destOrd="0" parTransId="{030F67A5-1601-4C91-A1D0-AA5D562AE763}" sibTransId="{6FD03508-096C-45AD-B640-6413E4F125B7}"/>
    <dgm:cxn modelId="{9A92989C-D326-407B-B2FA-D009CF0620F8}" srcId="{F1DB0E16-D12A-4B6C-ABC7-858CB2516FE6}" destId="{EC9CC124-3B66-48A8-8355-F43D9FA82615}" srcOrd="5" destOrd="0" parTransId="{841712E0-A914-4600-9408-C4B1C58FE93E}" sibTransId="{12F2A5A9-4045-44A8-8735-BB91FE072C52}"/>
    <dgm:cxn modelId="{8A473ED7-A1E1-4723-A07B-838576574EF1}" srcId="{F1DB0E16-D12A-4B6C-ABC7-858CB2516FE6}" destId="{756E4AB2-0504-4680-8B6B-6140A174932F}" srcOrd="2" destOrd="0" parTransId="{422C579A-C730-4230-B272-1F27127ADA9B}" sibTransId="{052B856F-0641-469F-8BE0-EF5AAE75751D}"/>
    <dgm:cxn modelId="{AC9A1EE5-8D8A-4410-803F-0859435F64C8}" type="presOf" srcId="{684E0B2D-744F-4EBB-9FC1-EB4EEC3755BF}" destId="{A2ABDD0B-C242-414A-B616-0A4C04B77D2D}" srcOrd="0" destOrd="0" presId="urn:microsoft.com/office/officeart/2008/layout/LinedList"/>
    <dgm:cxn modelId="{816E5DF4-7C3F-46C4-81BB-FC4B810838B1}" type="presOf" srcId="{756E4AB2-0504-4680-8B6B-6140A174932F}" destId="{F0C29C01-F44C-4942-A03F-5EAB584D17F4}" srcOrd="0" destOrd="0" presId="urn:microsoft.com/office/officeart/2008/layout/LinedList"/>
    <dgm:cxn modelId="{3B6CC2C1-3F0E-417C-B122-E36121A60E1F}" type="presParOf" srcId="{7BF8D305-AEB8-4FDF-831C-B8B283240097}" destId="{497CADD4-14B7-4DC8-A2F7-8D6D8D28286D}" srcOrd="0" destOrd="0" presId="urn:microsoft.com/office/officeart/2008/layout/LinedList"/>
    <dgm:cxn modelId="{4757E403-265A-4FEC-B027-485334851D9C}" type="presParOf" srcId="{7BF8D305-AEB8-4FDF-831C-B8B283240097}" destId="{E8CC7787-8F9A-4E9D-8B43-1FFF77825FA0}" srcOrd="1" destOrd="0" presId="urn:microsoft.com/office/officeart/2008/layout/LinedList"/>
    <dgm:cxn modelId="{E8C34319-587A-41EC-8074-635B3B625EFB}" type="presParOf" srcId="{E8CC7787-8F9A-4E9D-8B43-1FFF77825FA0}" destId="{9CB9B4F5-02BE-4A86-B20B-C9720AE25FD5}" srcOrd="0" destOrd="0" presId="urn:microsoft.com/office/officeart/2008/layout/LinedList"/>
    <dgm:cxn modelId="{DCEAD055-13AC-4723-A448-49A8E05580B7}" type="presParOf" srcId="{E8CC7787-8F9A-4E9D-8B43-1FFF77825FA0}" destId="{C3F81DED-597B-4EE2-9DD4-07E682929EBA}" srcOrd="1" destOrd="0" presId="urn:microsoft.com/office/officeart/2008/layout/LinedList"/>
    <dgm:cxn modelId="{7A01D68C-BD9B-4F48-9E41-1427E37EABBF}" type="presParOf" srcId="{7BF8D305-AEB8-4FDF-831C-B8B283240097}" destId="{ABD11B2F-F5B1-4FE6-9D8B-2E99D9DD4D20}" srcOrd="2" destOrd="0" presId="urn:microsoft.com/office/officeart/2008/layout/LinedList"/>
    <dgm:cxn modelId="{C674912B-1304-4368-B41A-A4817D85CE61}" type="presParOf" srcId="{7BF8D305-AEB8-4FDF-831C-B8B283240097}" destId="{1FE98432-C275-482E-9251-512F1BE33673}" srcOrd="3" destOrd="0" presId="urn:microsoft.com/office/officeart/2008/layout/LinedList"/>
    <dgm:cxn modelId="{E203D479-5BB1-4A4C-BC37-EAEDB9CC6260}" type="presParOf" srcId="{1FE98432-C275-482E-9251-512F1BE33673}" destId="{2604F77F-DB4B-4F70-A60D-683C6E7CC3AF}" srcOrd="0" destOrd="0" presId="urn:microsoft.com/office/officeart/2008/layout/LinedList"/>
    <dgm:cxn modelId="{9DD11E68-872B-4E51-BB4B-0CBAF94E133D}" type="presParOf" srcId="{1FE98432-C275-482E-9251-512F1BE33673}" destId="{48E100E6-F82F-4C67-A946-0D55BA706717}" srcOrd="1" destOrd="0" presId="urn:microsoft.com/office/officeart/2008/layout/LinedList"/>
    <dgm:cxn modelId="{ACD74705-8470-4038-928E-E8C86F8E0381}" type="presParOf" srcId="{7BF8D305-AEB8-4FDF-831C-B8B283240097}" destId="{F786D1AA-839E-472B-ADF9-9289BA6CB2C3}" srcOrd="4" destOrd="0" presId="urn:microsoft.com/office/officeart/2008/layout/LinedList"/>
    <dgm:cxn modelId="{84372C34-AE10-41C9-9754-E785C0634A85}" type="presParOf" srcId="{7BF8D305-AEB8-4FDF-831C-B8B283240097}" destId="{9B4E56BD-4049-4BD5-9978-1CFBA24D05E5}" srcOrd="5" destOrd="0" presId="urn:microsoft.com/office/officeart/2008/layout/LinedList"/>
    <dgm:cxn modelId="{EE183554-CF37-4250-B20D-2DC09EBACBD7}" type="presParOf" srcId="{9B4E56BD-4049-4BD5-9978-1CFBA24D05E5}" destId="{F0C29C01-F44C-4942-A03F-5EAB584D17F4}" srcOrd="0" destOrd="0" presId="urn:microsoft.com/office/officeart/2008/layout/LinedList"/>
    <dgm:cxn modelId="{A98799CF-EAAA-44AF-80D6-79D2354021FA}" type="presParOf" srcId="{9B4E56BD-4049-4BD5-9978-1CFBA24D05E5}" destId="{CE1847C4-A8AD-4F98-8D84-842B8CED0AEC}" srcOrd="1" destOrd="0" presId="urn:microsoft.com/office/officeart/2008/layout/LinedList"/>
    <dgm:cxn modelId="{38341069-6F7C-40B4-B4B8-573588DD28C3}" type="presParOf" srcId="{7BF8D305-AEB8-4FDF-831C-B8B283240097}" destId="{B2D84894-4BB7-43F9-A821-EA907471A043}" srcOrd="6" destOrd="0" presId="urn:microsoft.com/office/officeart/2008/layout/LinedList"/>
    <dgm:cxn modelId="{4DF97B15-66BB-4A8E-BE71-14861D98AA41}" type="presParOf" srcId="{7BF8D305-AEB8-4FDF-831C-B8B283240097}" destId="{5D782346-0ADD-4361-BFA7-DA837CBEF4C7}" srcOrd="7" destOrd="0" presId="urn:microsoft.com/office/officeart/2008/layout/LinedList"/>
    <dgm:cxn modelId="{F4228152-F14A-48C8-A3BB-B01A172A796D}" type="presParOf" srcId="{5D782346-0ADD-4361-BFA7-DA837CBEF4C7}" destId="{7C42F80F-44D0-427D-B3DC-8B8F07922F17}" srcOrd="0" destOrd="0" presId="urn:microsoft.com/office/officeart/2008/layout/LinedList"/>
    <dgm:cxn modelId="{B02ED95D-79BF-4257-9459-32CF1E8938B6}" type="presParOf" srcId="{5D782346-0ADD-4361-BFA7-DA837CBEF4C7}" destId="{F4811C88-46DF-4AF2-B052-054EC9F415F1}" srcOrd="1" destOrd="0" presId="urn:microsoft.com/office/officeart/2008/layout/LinedList"/>
    <dgm:cxn modelId="{279B4584-52C3-41C7-9F4D-27C4BE27B3B0}" type="presParOf" srcId="{7BF8D305-AEB8-4FDF-831C-B8B283240097}" destId="{DB728515-3192-4EB8-89C9-8F8B5AB5651B}" srcOrd="8" destOrd="0" presId="urn:microsoft.com/office/officeart/2008/layout/LinedList"/>
    <dgm:cxn modelId="{4CD88B42-469F-4651-B217-5F7A6A9F5BB6}" type="presParOf" srcId="{7BF8D305-AEB8-4FDF-831C-B8B283240097}" destId="{ADB11E61-CF2D-4D19-8597-A61E6760C803}" srcOrd="9" destOrd="0" presId="urn:microsoft.com/office/officeart/2008/layout/LinedList"/>
    <dgm:cxn modelId="{F34D536D-BE53-4866-B998-D8BB6E29FC4E}" type="presParOf" srcId="{ADB11E61-CF2D-4D19-8597-A61E6760C803}" destId="{A2ABDD0B-C242-414A-B616-0A4C04B77D2D}" srcOrd="0" destOrd="0" presId="urn:microsoft.com/office/officeart/2008/layout/LinedList"/>
    <dgm:cxn modelId="{C908D842-A723-4DEF-99B2-FD656F9EBAB7}" type="presParOf" srcId="{ADB11E61-CF2D-4D19-8597-A61E6760C803}" destId="{051A5F9A-AA8C-4DB8-B34C-1F132A94E1CD}" srcOrd="1" destOrd="0" presId="urn:microsoft.com/office/officeart/2008/layout/LinedList"/>
    <dgm:cxn modelId="{D890F4C0-2D1E-42AD-92AC-B8A0EE50D2DB}" type="presParOf" srcId="{7BF8D305-AEB8-4FDF-831C-B8B283240097}" destId="{C8B51311-8764-4152-906B-F3A0290F2EC1}" srcOrd="10" destOrd="0" presId="urn:microsoft.com/office/officeart/2008/layout/LinedList"/>
    <dgm:cxn modelId="{361B31CF-C4D5-4DD8-93FD-D38BD3202BEB}" type="presParOf" srcId="{7BF8D305-AEB8-4FDF-831C-B8B283240097}" destId="{F2317580-A77B-4892-AFC5-59C9A95E6737}" srcOrd="11" destOrd="0" presId="urn:microsoft.com/office/officeart/2008/layout/LinedList"/>
    <dgm:cxn modelId="{A284D5D1-CD70-4DEC-A72C-B7FDBCD47581}" type="presParOf" srcId="{F2317580-A77B-4892-AFC5-59C9A95E6737}" destId="{96D388B3-D77E-45DF-BF7F-72E6346D007F}" srcOrd="0" destOrd="0" presId="urn:microsoft.com/office/officeart/2008/layout/LinedList"/>
    <dgm:cxn modelId="{C8A8EFAE-5C3E-43BF-9C4B-FF5211766605}" type="presParOf" srcId="{F2317580-A77B-4892-AFC5-59C9A95E6737}" destId="{C92F4F8D-1950-4E9A-92AC-2A887F9465F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533C40-C281-4B89-8E6F-0FA2E07D19B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92DD9B3-742A-4627-95F6-FF54F79A124E}">
      <dgm:prSet/>
      <dgm:spPr/>
      <dgm:t>
        <a:bodyPr/>
        <a:lstStyle/>
        <a:p>
          <a:r>
            <a:rPr lang="en-US"/>
            <a:t>Berdasarkan tema tersebut buatlah: </a:t>
          </a:r>
        </a:p>
      </dgm:t>
    </dgm:pt>
    <dgm:pt modelId="{CA37C542-B1DD-483C-B9BC-960D3735E460}" type="parTrans" cxnId="{F2E98695-B116-4B4C-8181-8AF41E342EA1}">
      <dgm:prSet/>
      <dgm:spPr/>
      <dgm:t>
        <a:bodyPr/>
        <a:lstStyle/>
        <a:p>
          <a:endParaRPr lang="en-US"/>
        </a:p>
      </dgm:t>
    </dgm:pt>
    <dgm:pt modelId="{EBF91D80-1E7A-45BD-8DD5-D1CE547860DB}" type="sibTrans" cxnId="{F2E98695-B116-4B4C-8181-8AF41E342EA1}">
      <dgm:prSet/>
      <dgm:spPr/>
      <dgm:t>
        <a:bodyPr/>
        <a:lstStyle/>
        <a:p>
          <a:endParaRPr lang="en-US"/>
        </a:p>
      </dgm:t>
    </dgm:pt>
    <dgm:pt modelId="{182097E9-BB09-47E2-9CE2-EAD25C741288}">
      <dgm:prSet/>
      <dgm:spPr/>
      <dgm:t>
        <a:bodyPr/>
        <a:lstStyle/>
        <a:p>
          <a:r>
            <a:rPr lang="en-US" dirty="0" err="1"/>
            <a:t>Judul</a:t>
          </a:r>
          <a:r>
            <a:rPr lang="en-US" dirty="0"/>
            <a:t> </a:t>
          </a:r>
          <a:r>
            <a:rPr lang="en-US" dirty="0" err="1"/>
            <a:t>penelitian</a:t>
          </a:r>
          <a:r>
            <a:rPr lang="en-US" dirty="0"/>
            <a:t> </a:t>
          </a:r>
          <a:r>
            <a:rPr lang="en-US" dirty="0" err="1"/>
            <a:t>dengan</a:t>
          </a:r>
          <a:r>
            <a:rPr lang="en-US" dirty="0"/>
            <a:t> 3 variable </a:t>
          </a:r>
        </a:p>
      </dgm:t>
    </dgm:pt>
    <dgm:pt modelId="{4C21B300-A29A-4543-A9A2-CEFDE46C22AA}" type="parTrans" cxnId="{58761110-AE6C-49ED-99DF-4235E88BD58C}">
      <dgm:prSet/>
      <dgm:spPr/>
      <dgm:t>
        <a:bodyPr/>
        <a:lstStyle/>
        <a:p>
          <a:endParaRPr lang="en-US"/>
        </a:p>
      </dgm:t>
    </dgm:pt>
    <dgm:pt modelId="{7751B6A7-F1FC-4E8C-8483-F986B0C622A3}" type="sibTrans" cxnId="{58761110-AE6C-49ED-99DF-4235E88BD58C}">
      <dgm:prSet/>
      <dgm:spPr/>
      <dgm:t>
        <a:bodyPr/>
        <a:lstStyle/>
        <a:p>
          <a:endParaRPr lang="en-US"/>
        </a:p>
      </dgm:t>
    </dgm:pt>
    <dgm:pt modelId="{0A6BE0FF-26D8-44BD-B074-87E2AE9BB919}">
      <dgm:prSet/>
      <dgm:spPr/>
      <dgm:t>
        <a:bodyPr/>
        <a:lstStyle/>
        <a:p>
          <a:r>
            <a:rPr lang="en-US" dirty="0" err="1"/>
            <a:t>Jelaskan</a:t>
          </a:r>
          <a:r>
            <a:rPr lang="en-US" dirty="0"/>
            <a:t> Mana yang </a:t>
          </a:r>
          <a:r>
            <a:rPr lang="en-US" dirty="0" err="1"/>
            <a:t>menjadi</a:t>
          </a:r>
          <a:r>
            <a:rPr lang="en-US" dirty="0"/>
            <a:t> </a:t>
          </a:r>
          <a:r>
            <a:rPr lang="en-US" dirty="0" err="1"/>
            <a:t>Variabel</a:t>
          </a:r>
          <a:r>
            <a:rPr lang="en-US" dirty="0"/>
            <a:t> independent, variable </a:t>
          </a:r>
          <a:r>
            <a:rPr lang="en-US" dirty="0" err="1"/>
            <a:t>antara</a:t>
          </a:r>
          <a:r>
            <a:rPr lang="en-US" dirty="0"/>
            <a:t>/intervening dan </a:t>
          </a:r>
          <a:r>
            <a:rPr lang="en-US" dirty="0" err="1"/>
            <a:t>Variabel</a:t>
          </a:r>
          <a:r>
            <a:rPr lang="en-US" dirty="0"/>
            <a:t> dependent</a:t>
          </a:r>
        </a:p>
      </dgm:t>
    </dgm:pt>
    <dgm:pt modelId="{C80A5F06-5F69-437C-A4B3-901FA1C6EB4D}" type="parTrans" cxnId="{0C956CAD-232A-49B0-AA57-EADB382D3EE2}">
      <dgm:prSet/>
      <dgm:spPr/>
      <dgm:t>
        <a:bodyPr/>
        <a:lstStyle/>
        <a:p>
          <a:endParaRPr lang="en-US"/>
        </a:p>
      </dgm:t>
    </dgm:pt>
    <dgm:pt modelId="{50FB898F-3B14-4D36-979E-A797FBC0ADEE}" type="sibTrans" cxnId="{0C956CAD-232A-49B0-AA57-EADB382D3EE2}">
      <dgm:prSet/>
      <dgm:spPr/>
      <dgm:t>
        <a:bodyPr/>
        <a:lstStyle/>
        <a:p>
          <a:endParaRPr lang="en-US"/>
        </a:p>
      </dgm:t>
    </dgm:pt>
    <dgm:pt modelId="{35984399-9BF6-4E3E-8800-F9C9FA8C35A2}">
      <dgm:prSet/>
      <dgm:spPr/>
      <dgm:t>
        <a:bodyPr/>
        <a:lstStyle/>
        <a:p>
          <a:r>
            <a:rPr lang="en-US" dirty="0"/>
            <a:t> </a:t>
          </a:r>
          <a:r>
            <a:rPr lang="en-US" dirty="0" err="1"/>
            <a:t>Buat</a:t>
          </a:r>
          <a:r>
            <a:rPr lang="en-US" dirty="0"/>
            <a:t> </a:t>
          </a:r>
          <a:r>
            <a:rPr lang="en-US" dirty="0" err="1"/>
            <a:t>latar</a:t>
          </a:r>
          <a:r>
            <a:rPr lang="en-US" dirty="0"/>
            <a:t> </a:t>
          </a:r>
          <a:r>
            <a:rPr lang="en-US" dirty="0" err="1"/>
            <a:t>Belakang</a:t>
          </a:r>
          <a:r>
            <a:rPr lang="en-US" dirty="0"/>
            <a:t> </a:t>
          </a:r>
          <a:r>
            <a:rPr lang="en-US" dirty="0" err="1"/>
            <a:t>Penelitian</a:t>
          </a:r>
          <a:r>
            <a:rPr lang="en-US" dirty="0"/>
            <a:t>, </a:t>
          </a:r>
          <a:r>
            <a:rPr lang="en-US" dirty="0" err="1"/>
            <a:t>Rumusan</a:t>
          </a:r>
          <a:r>
            <a:rPr lang="en-US" dirty="0"/>
            <a:t> </a:t>
          </a:r>
          <a:r>
            <a:rPr lang="en-US" dirty="0" err="1"/>
            <a:t>masalah</a:t>
          </a:r>
          <a:r>
            <a:rPr lang="en-US" dirty="0"/>
            <a:t> dan Tujuan </a:t>
          </a:r>
          <a:r>
            <a:rPr lang="en-US" dirty="0" err="1"/>
            <a:t>penelitian</a:t>
          </a:r>
          <a:r>
            <a:rPr lang="en-US" dirty="0"/>
            <a:t>?
</a:t>
          </a:r>
          <a:r>
            <a:rPr lang="en-US" dirty="0" err="1"/>
            <a:t>Apakah</a:t>
          </a:r>
          <a:r>
            <a:rPr lang="en-US" dirty="0"/>
            <a:t> </a:t>
          </a:r>
          <a:r>
            <a:rPr lang="en-US" dirty="0" err="1"/>
            <a:t>hubungan</a:t>
          </a:r>
          <a:r>
            <a:rPr lang="en-US" dirty="0"/>
            <a:t> </a:t>
          </a:r>
          <a:r>
            <a:rPr lang="en-US" dirty="0" err="1"/>
            <a:t>antar-variabel</a:t>
          </a:r>
          <a:r>
            <a:rPr lang="en-US" dirty="0"/>
            <a:t> </a:t>
          </a:r>
          <a:r>
            <a:rPr lang="en-US" dirty="0" err="1"/>
            <a:t>sudah</a:t>
          </a:r>
          <a:r>
            <a:rPr lang="en-US" dirty="0"/>
            <a:t> </a:t>
          </a:r>
          <a:r>
            <a:rPr lang="en-US" dirty="0" err="1"/>
            <a:t>logis</a:t>
          </a:r>
          <a:r>
            <a:rPr lang="en-US" dirty="0"/>
            <a:t>?</a:t>
          </a:r>
        </a:p>
      </dgm:t>
    </dgm:pt>
    <dgm:pt modelId="{C23C3D96-4499-48A7-9F5E-799ED6DB7EA6}" type="parTrans" cxnId="{09E6A0D3-DC9D-442A-89BE-11BF09A8C594}">
      <dgm:prSet/>
      <dgm:spPr/>
      <dgm:t>
        <a:bodyPr/>
        <a:lstStyle/>
        <a:p>
          <a:endParaRPr lang="en-US"/>
        </a:p>
      </dgm:t>
    </dgm:pt>
    <dgm:pt modelId="{F056D746-E8CA-4B9D-8D11-DB435AF267BF}" type="sibTrans" cxnId="{09E6A0D3-DC9D-442A-89BE-11BF09A8C594}">
      <dgm:prSet/>
      <dgm:spPr/>
      <dgm:t>
        <a:bodyPr/>
        <a:lstStyle/>
        <a:p>
          <a:endParaRPr lang="en-US"/>
        </a:p>
      </dgm:t>
    </dgm:pt>
    <dgm:pt modelId="{1AA2235B-5E2A-4209-8DB8-83A0A3D35916}" type="pres">
      <dgm:prSet presAssocID="{FE533C40-C281-4B89-8E6F-0FA2E07D19B2}" presName="linear" presStyleCnt="0">
        <dgm:presLayoutVars>
          <dgm:animLvl val="lvl"/>
          <dgm:resizeHandles val="exact"/>
        </dgm:presLayoutVars>
      </dgm:prSet>
      <dgm:spPr/>
    </dgm:pt>
    <dgm:pt modelId="{D23677AF-D8F9-4111-B676-A78BC8991D04}" type="pres">
      <dgm:prSet presAssocID="{C92DD9B3-742A-4627-95F6-FF54F79A124E}" presName="parentText" presStyleLbl="node1" presStyleIdx="0" presStyleCnt="1">
        <dgm:presLayoutVars>
          <dgm:chMax val="0"/>
          <dgm:bulletEnabled val="1"/>
        </dgm:presLayoutVars>
      </dgm:prSet>
      <dgm:spPr/>
    </dgm:pt>
    <dgm:pt modelId="{CAF26413-80B2-4EA3-9D02-4C5896D3CE8B}" type="pres">
      <dgm:prSet presAssocID="{C92DD9B3-742A-4627-95F6-FF54F79A124E}" presName="childText" presStyleLbl="revTx" presStyleIdx="0" presStyleCnt="1">
        <dgm:presLayoutVars>
          <dgm:bulletEnabled val="1"/>
        </dgm:presLayoutVars>
      </dgm:prSet>
      <dgm:spPr/>
    </dgm:pt>
  </dgm:ptLst>
  <dgm:cxnLst>
    <dgm:cxn modelId="{58761110-AE6C-49ED-99DF-4235E88BD58C}" srcId="{C92DD9B3-742A-4627-95F6-FF54F79A124E}" destId="{182097E9-BB09-47E2-9CE2-EAD25C741288}" srcOrd="0" destOrd="0" parTransId="{4C21B300-A29A-4543-A9A2-CEFDE46C22AA}" sibTransId="{7751B6A7-F1FC-4E8C-8483-F986B0C622A3}"/>
    <dgm:cxn modelId="{F5EB7A8C-7CBE-48CC-9332-6CD391FCE871}" type="presOf" srcId="{C92DD9B3-742A-4627-95F6-FF54F79A124E}" destId="{D23677AF-D8F9-4111-B676-A78BC8991D04}" srcOrd="0" destOrd="0" presId="urn:microsoft.com/office/officeart/2005/8/layout/vList2"/>
    <dgm:cxn modelId="{F2E98695-B116-4B4C-8181-8AF41E342EA1}" srcId="{FE533C40-C281-4B89-8E6F-0FA2E07D19B2}" destId="{C92DD9B3-742A-4627-95F6-FF54F79A124E}" srcOrd="0" destOrd="0" parTransId="{CA37C542-B1DD-483C-B9BC-960D3735E460}" sibTransId="{EBF91D80-1E7A-45BD-8DD5-D1CE547860DB}"/>
    <dgm:cxn modelId="{26F6AD9E-AC79-44F0-B757-BB517B1C782E}" type="presOf" srcId="{0A6BE0FF-26D8-44BD-B074-87E2AE9BB919}" destId="{CAF26413-80B2-4EA3-9D02-4C5896D3CE8B}" srcOrd="0" destOrd="1" presId="urn:microsoft.com/office/officeart/2005/8/layout/vList2"/>
    <dgm:cxn modelId="{0C956CAD-232A-49B0-AA57-EADB382D3EE2}" srcId="{C92DD9B3-742A-4627-95F6-FF54F79A124E}" destId="{0A6BE0FF-26D8-44BD-B074-87E2AE9BB919}" srcOrd="1" destOrd="0" parTransId="{C80A5F06-5F69-437C-A4B3-901FA1C6EB4D}" sibTransId="{50FB898F-3B14-4D36-979E-A797FBC0ADEE}"/>
    <dgm:cxn modelId="{495340C0-C35C-49E6-9258-9654CA4B7C7C}" type="presOf" srcId="{35984399-9BF6-4E3E-8800-F9C9FA8C35A2}" destId="{CAF26413-80B2-4EA3-9D02-4C5896D3CE8B}" srcOrd="0" destOrd="2" presId="urn:microsoft.com/office/officeart/2005/8/layout/vList2"/>
    <dgm:cxn modelId="{3DB47FC0-490D-4CB8-AFB3-20940BF1AFD1}" type="presOf" srcId="{FE533C40-C281-4B89-8E6F-0FA2E07D19B2}" destId="{1AA2235B-5E2A-4209-8DB8-83A0A3D35916}" srcOrd="0" destOrd="0" presId="urn:microsoft.com/office/officeart/2005/8/layout/vList2"/>
    <dgm:cxn modelId="{09E6A0D3-DC9D-442A-89BE-11BF09A8C594}" srcId="{C92DD9B3-742A-4627-95F6-FF54F79A124E}" destId="{35984399-9BF6-4E3E-8800-F9C9FA8C35A2}" srcOrd="2" destOrd="0" parTransId="{C23C3D96-4499-48A7-9F5E-799ED6DB7EA6}" sibTransId="{F056D746-E8CA-4B9D-8D11-DB435AF267BF}"/>
    <dgm:cxn modelId="{F1A6F3D8-545D-4CC1-9545-33974ACEB20C}" type="presOf" srcId="{182097E9-BB09-47E2-9CE2-EAD25C741288}" destId="{CAF26413-80B2-4EA3-9D02-4C5896D3CE8B}" srcOrd="0" destOrd="0" presId="urn:microsoft.com/office/officeart/2005/8/layout/vList2"/>
    <dgm:cxn modelId="{7151571C-5762-4C44-BCC8-2D25E62A1825}" type="presParOf" srcId="{1AA2235B-5E2A-4209-8DB8-83A0A3D35916}" destId="{D23677AF-D8F9-4111-B676-A78BC8991D04}" srcOrd="0" destOrd="0" presId="urn:microsoft.com/office/officeart/2005/8/layout/vList2"/>
    <dgm:cxn modelId="{C97F0D12-1473-43EA-AB79-D393FA0D6CFA}" type="presParOf" srcId="{1AA2235B-5E2A-4209-8DB8-83A0A3D35916}" destId="{CAF26413-80B2-4EA3-9D02-4C5896D3CE8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D64E8-F3BC-4DC7-8241-403A3BB0F109}">
      <dsp:nvSpPr>
        <dsp:cNvPr id="0" name=""/>
        <dsp:cNvSpPr/>
      </dsp:nvSpPr>
      <dsp:spPr>
        <a:xfrm>
          <a:off x="0" y="484405"/>
          <a:ext cx="6263640" cy="147931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d-ID" sz="1700" b="1" kern="1200"/>
            <a:t>Variabel </a:t>
          </a:r>
          <a:r>
            <a:rPr lang="id-ID" sz="1700" kern="1200"/>
            <a:t>berasal dari kata “</a:t>
          </a:r>
          <a:r>
            <a:rPr lang="id-ID" sz="1700" i="1" kern="1200"/>
            <a:t>vary</a:t>
          </a:r>
          <a:r>
            <a:rPr lang="id-ID" sz="1700" kern="1200"/>
            <a:t>” dan “</a:t>
          </a:r>
          <a:r>
            <a:rPr lang="id-ID" sz="1700" i="1" kern="1200"/>
            <a:t>able</a:t>
          </a:r>
          <a:r>
            <a:rPr lang="id-ID" sz="1700" kern="1200"/>
            <a:t>” yang berarti “berubah” dan “dapat”. </a:t>
          </a:r>
          <a:endParaRPr lang="en-US" sz="1700" kern="1200"/>
        </a:p>
      </dsp:txBody>
      <dsp:txXfrm>
        <a:off x="72214" y="556619"/>
        <a:ext cx="6119212" cy="1334890"/>
      </dsp:txXfrm>
    </dsp:sp>
    <dsp:sp modelId="{568E9DC7-12D9-4837-BC22-99CE65A97166}">
      <dsp:nvSpPr>
        <dsp:cNvPr id="0" name=""/>
        <dsp:cNvSpPr/>
      </dsp:nvSpPr>
      <dsp:spPr>
        <a:xfrm>
          <a:off x="0" y="2012684"/>
          <a:ext cx="6263640" cy="1479318"/>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D" sz="1700" kern="1200"/>
            <a:t>S</a:t>
          </a:r>
          <a:r>
            <a:rPr lang="id-ID" sz="1700" kern="1200"/>
            <a:t>ecara harfiah </a:t>
          </a:r>
          <a:r>
            <a:rPr lang="id-ID" sz="1700" i="1" kern="1200"/>
            <a:t>variabel</a:t>
          </a:r>
          <a:r>
            <a:rPr lang="id-ID" sz="1700" kern="1200"/>
            <a:t> berarti </a:t>
          </a:r>
          <a:r>
            <a:rPr lang="id-ID" sz="1700" i="1" kern="1200"/>
            <a:t>dapat berubah</a:t>
          </a:r>
          <a:r>
            <a:rPr lang="id-ID" sz="1700" kern="1200"/>
            <a:t>, sehingga setiap variabel dapat diberi nilai dan nilai itu berubah-ubah. Nilai tersebut </a:t>
          </a:r>
          <a:r>
            <a:rPr lang="en-ID" sz="1700" kern="1200"/>
            <a:t>dapat berupa</a:t>
          </a:r>
          <a:r>
            <a:rPr lang="id-ID" sz="1700" kern="1200"/>
            <a:t> ku</a:t>
          </a:r>
          <a:r>
            <a:rPr lang="en-ID" sz="1700" kern="1200"/>
            <a:t>a</a:t>
          </a:r>
          <a:r>
            <a:rPr lang="id-ID" sz="1700" kern="1200"/>
            <a:t>ntitatif (terukur dan atau terhitung, dapat dinyatakan dengan angka) juga </a:t>
          </a:r>
          <a:r>
            <a:rPr lang="en-ID" sz="1700" kern="1200"/>
            <a:t>berupa</a:t>
          </a:r>
          <a:r>
            <a:rPr lang="id-ID" sz="1700" kern="1200"/>
            <a:t> kualitatif (jumlah dan derajat atributnya yang dinyatakan dengan nilai mutu).</a:t>
          </a:r>
          <a:endParaRPr lang="en-US" sz="1700" kern="1200"/>
        </a:p>
      </dsp:txBody>
      <dsp:txXfrm>
        <a:off x="72214" y="2084898"/>
        <a:ext cx="6119212" cy="1334890"/>
      </dsp:txXfrm>
    </dsp:sp>
    <dsp:sp modelId="{0509EE85-C262-4179-A313-9DB3C1EFF1F6}">
      <dsp:nvSpPr>
        <dsp:cNvPr id="0" name=""/>
        <dsp:cNvSpPr/>
      </dsp:nvSpPr>
      <dsp:spPr>
        <a:xfrm>
          <a:off x="0" y="3540963"/>
          <a:ext cx="6263640" cy="1479318"/>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Avariabel adalah suatu yang menjadi objek penelitian.</a:t>
          </a:r>
        </a:p>
      </dsp:txBody>
      <dsp:txXfrm>
        <a:off x="72214" y="3613177"/>
        <a:ext cx="6119212" cy="1334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7E46A-A87A-4B43-9CD8-7F795C1464B3}">
      <dsp:nvSpPr>
        <dsp:cNvPr id="0" name=""/>
        <dsp:cNvSpPr/>
      </dsp:nvSpPr>
      <dsp:spPr>
        <a:xfrm>
          <a:off x="0" y="0"/>
          <a:ext cx="3162299" cy="356616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6545" tIns="330200" rIns="246545" bIns="330200" numCol="1" spcCol="1270" anchor="t" anchorCtr="0">
          <a:noAutofit/>
        </a:bodyPr>
        <a:lstStyle/>
        <a:p>
          <a:pPr marL="0" lvl="0" indent="0" algn="l" defTabSz="933450">
            <a:lnSpc>
              <a:spcPct val="90000"/>
            </a:lnSpc>
            <a:spcBef>
              <a:spcPct val="0"/>
            </a:spcBef>
            <a:spcAft>
              <a:spcPct val="35000"/>
            </a:spcAft>
            <a:buNone/>
          </a:pPr>
          <a:r>
            <a:rPr lang="en-US" sz="2100" kern="1200"/>
            <a:t>Badan manusia bukan varibel, mengapa? Tinggi badan manusia adalah variabel, mengapa?</a:t>
          </a:r>
        </a:p>
      </dsp:txBody>
      <dsp:txXfrm>
        <a:off x="0" y="1355140"/>
        <a:ext cx="3162299" cy="2139696"/>
      </dsp:txXfrm>
    </dsp:sp>
    <dsp:sp modelId="{78FA0F9C-8DE2-4939-B6C3-43D61C6B5FA0}">
      <dsp:nvSpPr>
        <dsp:cNvPr id="0" name=""/>
        <dsp:cNvSpPr/>
      </dsp:nvSpPr>
      <dsp:spPr>
        <a:xfrm>
          <a:off x="1046225" y="356615"/>
          <a:ext cx="1069848" cy="1069848"/>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10" tIns="12700" rIns="8341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02901" y="513291"/>
        <a:ext cx="756496" cy="756496"/>
      </dsp:txXfrm>
    </dsp:sp>
    <dsp:sp modelId="{3AA1FC9E-C73A-439A-8BC4-0EA64EC8FF93}">
      <dsp:nvSpPr>
        <dsp:cNvPr id="0" name=""/>
        <dsp:cNvSpPr/>
      </dsp:nvSpPr>
      <dsp:spPr>
        <a:xfrm>
          <a:off x="0" y="3566088"/>
          <a:ext cx="3162299" cy="7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847450-8374-49BA-918E-D11594C82DB3}">
      <dsp:nvSpPr>
        <dsp:cNvPr id="0" name=""/>
        <dsp:cNvSpPr/>
      </dsp:nvSpPr>
      <dsp:spPr>
        <a:xfrm>
          <a:off x="3478529" y="0"/>
          <a:ext cx="3162299" cy="356616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6545" tIns="330200" rIns="246545" bIns="330200" numCol="1" spcCol="1270" anchor="t" anchorCtr="0">
          <a:noAutofit/>
        </a:bodyPr>
        <a:lstStyle/>
        <a:p>
          <a:pPr marL="0" lvl="0" indent="0" algn="l" defTabSz="933450">
            <a:lnSpc>
              <a:spcPct val="90000"/>
            </a:lnSpc>
            <a:spcBef>
              <a:spcPct val="0"/>
            </a:spcBef>
            <a:spcAft>
              <a:spcPct val="35000"/>
            </a:spcAft>
            <a:buNone/>
          </a:pPr>
          <a:r>
            <a:rPr lang="en-US" sz="2100" kern="1200"/>
            <a:t>Public Relations bukan Variabel ? Kegiatan Public Relations adalah Variabel </a:t>
          </a:r>
        </a:p>
      </dsp:txBody>
      <dsp:txXfrm>
        <a:off x="3478529" y="1355140"/>
        <a:ext cx="3162299" cy="2139696"/>
      </dsp:txXfrm>
    </dsp:sp>
    <dsp:sp modelId="{73E08F70-5572-4518-9ACC-F2FFA28DF7DF}">
      <dsp:nvSpPr>
        <dsp:cNvPr id="0" name=""/>
        <dsp:cNvSpPr/>
      </dsp:nvSpPr>
      <dsp:spPr>
        <a:xfrm>
          <a:off x="4524755" y="356615"/>
          <a:ext cx="1069848" cy="1069848"/>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10" tIns="12700" rIns="8341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681431" y="513291"/>
        <a:ext cx="756496" cy="756496"/>
      </dsp:txXfrm>
    </dsp:sp>
    <dsp:sp modelId="{2E2BF4EE-A753-48E8-A8B1-20107AD37ACC}">
      <dsp:nvSpPr>
        <dsp:cNvPr id="0" name=""/>
        <dsp:cNvSpPr/>
      </dsp:nvSpPr>
      <dsp:spPr>
        <a:xfrm>
          <a:off x="3478529" y="3566088"/>
          <a:ext cx="3162299" cy="72"/>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5C7489-1C0C-413B-8929-C548094DB7E3}">
      <dsp:nvSpPr>
        <dsp:cNvPr id="0" name=""/>
        <dsp:cNvSpPr/>
      </dsp:nvSpPr>
      <dsp:spPr>
        <a:xfrm>
          <a:off x="6957059" y="0"/>
          <a:ext cx="3162299" cy="356616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6545" tIns="330200" rIns="246545" bIns="330200" numCol="1" spcCol="1270" anchor="t" anchorCtr="0">
          <a:noAutofit/>
        </a:bodyPr>
        <a:lstStyle/>
        <a:p>
          <a:pPr marL="0" lvl="0" indent="0" algn="l" defTabSz="933450">
            <a:lnSpc>
              <a:spcPct val="90000"/>
            </a:lnSpc>
            <a:spcBef>
              <a:spcPct val="0"/>
            </a:spcBef>
            <a:spcAft>
              <a:spcPct val="35000"/>
            </a:spcAft>
            <a:buNone/>
          </a:pPr>
          <a:r>
            <a:rPr lang="en-US" sz="2100" kern="1200"/>
            <a:t>Karyawan bukan variabel, So....supaya menjadi variabel di ubah menjadi ??</a:t>
          </a:r>
        </a:p>
      </dsp:txBody>
      <dsp:txXfrm>
        <a:off x="6957059" y="1355140"/>
        <a:ext cx="3162299" cy="2139696"/>
      </dsp:txXfrm>
    </dsp:sp>
    <dsp:sp modelId="{BDF5F2C8-1FCE-4F7E-81E6-807558208A46}">
      <dsp:nvSpPr>
        <dsp:cNvPr id="0" name=""/>
        <dsp:cNvSpPr/>
      </dsp:nvSpPr>
      <dsp:spPr>
        <a:xfrm>
          <a:off x="8003285" y="356615"/>
          <a:ext cx="1069848" cy="1069848"/>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10" tIns="12700" rIns="8341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159961" y="513291"/>
        <a:ext cx="756496" cy="756496"/>
      </dsp:txXfrm>
    </dsp:sp>
    <dsp:sp modelId="{0645721B-1A7C-4EB8-8EB9-3BFFC284AC86}">
      <dsp:nvSpPr>
        <dsp:cNvPr id="0" name=""/>
        <dsp:cNvSpPr/>
      </dsp:nvSpPr>
      <dsp:spPr>
        <a:xfrm>
          <a:off x="6957059" y="3566088"/>
          <a:ext cx="3162299"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1DE5D-BD6B-4547-ABDB-30BE42E11CF8}">
      <dsp:nvSpPr>
        <dsp:cNvPr id="0" name=""/>
        <dsp:cNvSpPr/>
      </dsp:nvSpPr>
      <dsp:spPr>
        <a:xfrm>
          <a:off x="1283" y="261552"/>
          <a:ext cx="4505585" cy="2861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F432751-1F72-4A8E-9DA1-BF4880148898}">
      <dsp:nvSpPr>
        <dsp:cNvPr id="0" name=""/>
        <dsp:cNvSpPr/>
      </dsp:nvSpPr>
      <dsp:spPr>
        <a:xfrm>
          <a:off x="501904" y="737142"/>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Variabel adalah konsep yg mempunyai bermacam-macam nilai</a:t>
          </a:r>
        </a:p>
      </dsp:txBody>
      <dsp:txXfrm>
        <a:off x="585701" y="820939"/>
        <a:ext cx="4337991" cy="2693452"/>
      </dsp:txXfrm>
    </dsp:sp>
    <dsp:sp modelId="{BBDB2338-13A3-4B83-851D-2A7492F9794E}">
      <dsp:nvSpPr>
        <dsp:cNvPr id="0" name=""/>
        <dsp:cNvSpPr/>
      </dsp:nvSpPr>
      <dsp:spPr>
        <a:xfrm>
          <a:off x="5508110" y="261552"/>
          <a:ext cx="4505585" cy="2861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68FFC83-14B9-447B-9663-FBA5C9445EC9}">
      <dsp:nvSpPr>
        <dsp:cNvPr id="0" name=""/>
        <dsp:cNvSpPr/>
      </dsp:nvSpPr>
      <dsp:spPr>
        <a:xfrm>
          <a:off x="6008730" y="737142"/>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Konsep adalah abstraksi-abstraksi yg menggambarkan suatu fenomena yg dibentuk dgn jalan membuat generalisasi terhadap sesuatu yg khas. </a:t>
          </a:r>
        </a:p>
      </dsp:txBody>
      <dsp:txXfrm>
        <a:off x="6092527" y="820939"/>
        <a:ext cx="4337991" cy="269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54EAD-49EA-4265-B6A4-194EC376E864}">
      <dsp:nvSpPr>
        <dsp:cNvPr id="0" name=""/>
        <dsp:cNvSpPr/>
      </dsp:nvSpPr>
      <dsp:spPr>
        <a:xfrm>
          <a:off x="0" y="2101"/>
          <a:ext cx="671474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772EF44-D324-4F51-BAB5-567BBCEE1D54}">
      <dsp:nvSpPr>
        <dsp:cNvPr id="0" name=""/>
        <dsp:cNvSpPr/>
      </dsp:nvSpPr>
      <dsp:spPr>
        <a:xfrm>
          <a:off x="0" y="2101"/>
          <a:ext cx="6714744" cy="143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err="1"/>
            <a:t>Peneliti</a:t>
          </a:r>
          <a:r>
            <a:rPr lang="en-US" sz="1500" kern="1200" dirty="0"/>
            <a:t> </a:t>
          </a:r>
          <a:r>
            <a:rPr lang="en-US" sz="1500" kern="1200" dirty="0" err="1"/>
            <a:t>pertama-tama</a:t>
          </a:r>
          <a:r>
            <a:rPr lang="en-US" sz="1500" kern="1200" dirty="0"/>
            <a:t> </a:t>
          </a:r>
          <a:r>
            <a:rPr lang="en-US" sz="1500" kern="1200" dirty="0" err="1"/>
            <a:t>akan</a:t>
          </a:r>
          <a:r>
            <a:rPr lang="en-US" sz="1500" kern="1200" dirty="0"/>
            <a:t> </a:t>
          </a:r>
          <a:r>
            <a:rPr lang="en-US" sz="1500" kern="1200" dirty="0" err="1"/>
            <a:t>menganalisis</a:t>
          </a:r>
          <a:r>
            <a:rPr lang="en-US" sz="1500" kern="1200" dirty="0"/>
            <a:t> </a:t>
          </a:r>
          <a:r>
            <a:rPr lang="en-US" sz="1500" kern="1200" dirty="0" err="1"/>
            <a:t>bagaimana</a:t>
          </a:r>
          <a:r>
            <a:rPr lang="en-US" sz="1500" kern="1200" dirty="0"/>
            <a:t> </a:t>
          </a:r>
          <a:r>
            <a:rPr lang="en-US" sz="1500" kern="1200" dirty="0" err="1"/>
            <a:t>variabel</a:t>
          </a:r>
          <a:r>
            <a:rPr lang="en-US" sz="1500" kern="1200" dirty="0"/>
            <a:t> </a:t>
          </a:r>
          <a:r>
            <a:rPr lang="en-US" sz="1500" kern="1200" dirty="0" err="1"/>
            <a:t>anteseden</a:t>
          </a:r>
          <a:r>
            <a:rPr lang="en-US" sz="1500" kern="1200" dirty="0"/>
            <a:t> </a:t>
          </a:r>
          <a:r>
            <a:rPr lang="en-US" sz="1500" kern="1200" dirty="0" err="1"/>
            <a:t>ini</a:t>
          </a:r>
          <a:r>
            <a:rPr lang="en-US" sz="1500" kern="1200" dirty="0"/>
            <a:t> </a:t>
          </a:r>
          <a:r>
            <a:rPr lang="en-US" sz="1500" kern="1200" dirty="0" err="1"/>
            <a:t>memberikan</a:t>
          </a:r>
          <a:r>
            <a:rPr lang="en-US" sz="1500" kern="1200" dirty="0"/>
            <a:t> </a:t>
          </a:r>
          <a:r>
            <a:rPr lang="en-US" sz="1500" kern="1200" dirty="0" err="1"/>
            <a:t>latar</a:t>
          </a:r>
          <a:r>
            <a:rPr lang="en-US" sz="1500" kern="1200" dirty="0"/>
            <a:t> </a:t>
          </a:r>
          <a:r>
            <a:rPr lang="en-US" sz="1500" kern="1200" dirty="0" err="1"/>
            <a:t>belakang</a:t>
          </a:r>
          <a:r>
            <a:rPr lang="en-US" sz="1500" kern="1200" dirty="0"/>
            <a:t> </a:t>
          </a:r>
          <a:r>
            <a:rPr lang="en-US" sz="1500" kern="1200" dirty="0" err="1"/>
            <a:t>atau</a:t>
          </a:r>
          <a:r>
            <a:rPr lang="en-US" sz="1500" kern="1200" dirty="0"/>
            <a:t> </a:t>
          </a:r>
          <a:r>
            <a:rPr lang="en-US" sz="1500" kern="1200" dirty="0" err="1"/>
            <a:t>dasar</a:t>
          </a:r>
          <a:r>
            <a:rPr lang="en-US" sz="1500" kern="1200" dirty="0"/>
            <a:t> </a:t>
          </a:r>
          <a:r>
            <a:rPr lang="en-US" sz="1500" kern="1200" dirty="0" err="1"/>
            <a:t>bagi</a:t>
          </a:r>
          <a:r>
            <a:rPr lang="en-US" sz="1500" kern="1200" dirty="0"/>
            <a:t> </a:t>
          </a:r>
          <a:r>
            <a:rPr lang="en-US" sz="1500" kern="1200" dirty="0" err="1"/>
            <a:t>variabel</a:t>
          </a:r>
          <a:r>
            <a:rPr lang="en-US" sz="1500" kern="1200" dirty="0"/>
            <a:t> </a:t>
          </a:r>
          <a:r>
            <a:rPr lang="en-US" sz="1500" kern="1200" dirty="0" err="1"/>
            <a:t>independen</a:t>
          </a:r>
          <a:r>
            <a:rPr lang="en-US" sz="1500" kern="1200" dirty="0"/>
            <a:t>. </a:t>
          </a:r>
          <a:r>
            <a:rPr lang="en-US" sz="1500" kern="1200" dirty="0" err="1"/>
            <a:t>Misalnya</a:t>
          </a:r>
          <a:r>
            <a:rPr lang="en-US" sz="1500" kern="1200" dirty="0"/>
            <a:t>, </a:t>
          </a:r>
          <a:r>
            <a:rPr lang="en-US" sz="1500" kern="1200" dirty="0" err="1"/>
            <a:t>dalam</a:t>
          </a:r>
          <a:r>
            <a:rPr lang="en-US" sz="1500" kern="1200" dirty="0"/>
            <a:t> </a:t>
          </a:r>
          <a:r>
            <a:rPr lang="en-US" sz="1500" kern="1200" dirty="0" err="1"/>
            <a:t>penelitian</a:t>
          </a:r>
          <a:r>
            <a:rPr lang="en-US" sz="1500" kern="1200" dirty="0"/>
            <a:t> </a:t>
          </a:r>
          <a:r>
            <a:rPr lang="en-US" sz="1500" kern="1200" dirty="0" err="1"/>
            <a:t>mengenai</a:t>
          </a:r>
          <a:r>
            <a:rPr lang="en-US" sz="1500" kern="1200" dirty="0"/>
            <a:t> </a:t>
          </a:r>
          <a:r>
            <a:rPr lang="en-US" sz="1500" kern="1200" dirty="0" err="1"/>
            <a:t>pengaruh</a:t>
          </a:r>
          <a:r>
            <a:rPr lang="en-US" sz="1500" kern="1200" dirty="0"/>
            <a:t> </a:t>
          </a:r>
          <a:r>
            <a:rPr lang="en-US" sz="1500" kern="1200" dirty="0" err="1"/>
            <a:t>persepsi</a:t>
          </a:r>
          <a:r>
            <a:rPr lang="en-US" sz="1500" kern="1200" dirty="0"/>
            <a:t> </a:t>
          </a:r>
          <a:r>
            <a:rPr lang="en-US" sz="1500" kern="1200" dirty="0" err="1"/>
            <a:t>budaya</a:t>
          </a:r>
          <a:r>
            <a:rPr lang="en-US" sz="1500" kern="1200" dirty="0"/>
            <a:t> </a:t>
          </a:r>
          <a:r>
            <a:rPr lang="en-US" sz="1500" kern="1200" dirty="0" err="1"/>
            <a:t>organisasi</a:t>
          </a:r>
          <a:r>
            <a:rPr lang="en-US" sz="1500" kern="1200" dirty="0"/>
            <a:t> </a:t>
          </a:r>
          <a:r>
            <a:rPr lang="en-US" sz="1500" kern="1200" dirty="0" err="1"/>
            <a:t>sebagai</a:t>
          </a:r>
          <a:r>
            <a:rPr lang="en-US" sz="1500" kern="1200" dirty="0"/>
            <a:t> </a:t>
          </a:r>
          <a:r>
            <a:rPr lang="en-US" sz="1500" kern="1200" dirty="0" err="1"/>
            <a:t>anteseden</a:t>
          </a:r>
          <a:r>
            <a:rPr lang="en-US" sz="1500" kern="1200" dirty="0"/>
            <a:t> pada </a:t>
          </a:r>
          <a:r>
            <a:rPr lang="en-US" sz="1500" kern="1200" dirty="0" err="1"/>
            <a:t>gaya</a:t>
          </a:r>
          <a:r>
            <a:rPr lang="en-US" sz="1500" kern="1200" dirty="0"/>
            <a:t> </a:t>
          </a:r>
          <a:r>
            <a:rPr lang="en-US" sz="1500" kern="1200" dirty="0" err="1"/>
            <a:t>kepemimpinan</a:t>
          </a:r>
          <a:r>
            <a:rPr lang="en-US" sz="1500" kern="1200" dirty="0"/>
            <a:t>, </a:t>
          </a:r>
          <a:r>
            <a:rPr lang="en-US" sz="1500" kern="1200" dirty="0" err="1"/>
            <a:t>peneliti</a:t>
          </a:r>
          <a:r>
            <a:rPr lang="en-US" sz="1500" kern="1200" dirty="0"/>
            <a:t> </a:t>
          </a:r>
          <a:r>
            <a:rPr lang="en-US" sz="1500" kern="1200" dirty="0" err="1"/>
            <a:t>akan</a:t>
          </a:r>
          <a:r>
            <a:rPr lang="en-US" sz="1500" kern="1200" dirty="0"/>
            <a:t> </a:t>
          </a:r>
          <a:r>
            <a:rPr lang="en-US" sz="1500" kern="1200" dirty="0" err="1"/>
            <a:t>menilai</a:t>
          </a:r>
          <a:r>
            <a:rPr lang="en-US" sz="1500" kern="1200" dirty="0"/>
            <a:t> </a:t>
          </a:r>
          <a:r>
            <a:rPr lang="en-US" sz="1500" kern="1200" dirty="0" err="1"/>
            <a:t>bagaimana</a:t>
          </a:r>
          <a:r>
            <a:rPr lang="en-US" sz="1500" kern="1200" dirty="0"/>
            <a:t> </a:t>
          </a:r>
          <a:r>
            <a:rPr lang="en-US" sz="1500" kern="1200" dirty="0" err="1"/>
            <a:t>persepsi</a:t>
          </a:r>
          <a:r>
            <a:rPr lang="en-US" sz="1500" kern="1200" dirty="0"/>
            <a:t> </a:t>
          </a:r>
          <a:r>
            <a:rPr lang="en-US" sz="1500" kern="1200" dirty="0" err="1"/>
            <a:t>budaya</a:t>
          </a:r>
          <a:r>
            <a:rPr lang="en-US" sz="1500" kern="1200" dirty="0"/>
            <a:t> </a:t>
          </a:r>
          <a:r>
            <a:rPr lang="en-US" sz="1500" kern="1200" dirty="0" err="1"/>
            <a:t>memengaruhi</a:t>
          </a:r>
          <a:r>
            <a:rPr lang="en-US" sz="1500" kern="1200" dirty="0"/>
            <a:t> </a:t>
          </a:r>
          <a:r>
            <a:rPr lang="en-US" sz="1500" kern="1200" dirty="0" err="1"/>
            <a:t>pembentukan</a:t>
          </a:r>
          <a:r>
            <a:rPr lang="en-US" sz="1500" kern="1200" dirty="0"/>
            <a:t> </a:t>
          </a:r>
          <a:r>
            <a:rPr lang="en-US" sz="1500" kern="1200" dirty="0" err="1"/>
            <a:t>gaya</a:t>
          </a:r>
          <a:r>
            <a:rPr lang="en-US" sz="1500" kern="1200" dirty="0"/>
            <a:t> </a:t>
          </a:r>
          <a:r>
            <a:rPr lang="en-US" sz="1500" kern="1200" dirty="0" err="1"/>
            <a:t>kepemimpinan</a:t>
          </a:r>
          <a:r>
            <a:rPr lang="en-US" sz="1500" kern="1200" dirty="0"/>
            <a:t>.</a:t>
          </a:r>
        </a:p>
      </dsp:txBody>
      <dsp:txXfrm>
        <a:off x="0" y="2101"/>
        <a:ext cx="6714744" cy="1433087"/>
      </dsp:txXfrm>
    </dsp:sp>
    <dsp:sp modelId="{5D4292B2-40E7-4B3D-8BFB-1B8658D05621}">
      <dsp:nvSpPr>
        <dsp:cNvPr id="0" name=""/>
        <dsp:cNvSpPr/>
      </dsp:nvSpPr>
      <dsp:spPr>
        <a:xfrm>
          <a:off x="0" y="1435188"/>
          <a:ext cx="671474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F003987-5F0D-4669-8E4D-087443BE0069}">
      <dsp:nvSpPr>
        <dsp:cNvPr id="0" name=""/>
        <dsp:cNvSpPr/>
      </dsp:nvSpPr>
      <dsp:spPr>
        <a:xfrm>
          <a:off x="0" y="1435188"/>
          <a:ext cx="6714744" cy="143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Mengukur Secara Keseluruhan Terhadap Variabel Dependen: Setelah hubungan antara anteseden dan variabel independen dianalisis, langkah selanjutnya biasanya adalah melihat bagaimana seluruh rangkaian (variabel anteseden -&gt; variabel independen -&gt; variabel dependen) mempengaruhi hasil akhir, yaitu variabel dependen.</a:t>
          </a:r>
        </a:p>
      </dsp:txBody>
      <dsp:txXfrm>
        <a:off x="0" y="1435188"/>
        <a:ext cx="6714744" cy="1433087"/>
      </dsp:txXfrm>
    </dsp:sp>
    <dsp:sp modelId="{F974748B-4D99-4AB0-B310-50B8C9ABC771}">
      <dsp:nvSpPr>
        <dsp:cNvPr id="0" name=""/>
        <dsp:cNvSpPr/>
      </dsp:nvSpPr>
      <dsp:spPr>
        <a:xfrm>
          <a:off x="0" y="2868276"/>
          <a:ext cx="671474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35FB278-6F86-4CC7-807A-A4194347FD0C}">
      <dsp:nvSpPr>
        <dsp:cNvPr id="0" name=""/>
        <dsp:cNvSpPr/>
      </dsp:nvSpPr>
      <dsp:spPr>
        <a:xfrm>
          <a:off x="0" y="2868276"/>
          <a:ext cx="6714744" cy="143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err="1"/>
            <a:t>Melihat</a:t>
          </a:r>
          <a:r>
            <a:rPr lang="en-US" sz="1500" kern="1200" dirty="0"/>
            <a:t> </a:t>
          </a:r>
          <a:r>
            <a:rPr lang="en-US" sz="1500" kern="1200" dirty="0" err="1"/>
            <a:t>Pengaruh</a:t>
          </a:r>
          <a:r>
            <a:rPr lang="en-US" sz="1500" kern="1200" dirty="0"/>
            <a:t> Tidak </a:t>
          </a:r>
          <a:r>
            <a:rPr lang="en-US" sz="1500" kern="1200" dirty="0" err="1"/>
            <a:t>Langsung</a:t>
          </a:r>
          <a:r>
            <a:rPr lang="en-US" sz="1500" kern="1200" dirty="0"/>
            <a:t> (Jika </a:t>
          </a:r>
          <a:r>
            <a:rPr lang="en-US" sz="1500" kern="1200" dirty="0" err="1"/>
            <a:t>Relevan</a:t>
          </a:r>
          <a:r>
            <a:rPr lang="en-US" sz="1500" kern="1200" dirty="0"/>
            <a:t>): Dalam </a:t>
          </a:r>
          <a:r>
            <a:rPr lang="en-US" sz="1500" kern="1200" dirty="0" err="1"/>
            <a:t>beberapa</a:t>
          </a:r>
          <a:r>
            <a:rPr lang="en-US" sz="1500" kern="1200" dirty="0"/>
            <a:t> </a:t>
          </a:r>
          <a:r>
            <a:rPr lang="en-US" sz="1500" kern="1200" dirty="0" err="1"/>
            <a:t>kasus</a:t>
          </a:r>
          <a:r>
            <a:rPr lang="en-US" sz="1500" kern="1200" dirty="0"/>
            <a:t>, </a:t>
          </a:r>
          <a:r>
            <a:rPr lang="en-US" sz="1500" kern="1200" dirty="0" err="1"/>
            <a:t>analisis</a:t>
          </a:r>
          <a:r>
            <a:rPr lang="en-US" sz="1500" kern="1200" dirty="0"/>
            <a:t> </a:t>
          </a:r>
          <a:r>
            <a:rPr lang="en-US" sz="1500" kern="1200" dirty="0" err="1"/>
            <a:t>jalur</a:t>
          </a:r>
          <a:r>
            <a:rPr lang="en-US" sz="1500" kern="1200" dirty="0"/>
            <a:t> </a:t>
          </a:r>
          <a:r>
            <a:rPr lang="en-US" sz="1500" kern="1200" dirty="0" err="1"/>
            <a:t>atau</a:t>
          </a:r>
          <a:r>
            <a:rPr lang="en-US" sz="1500" kern="1200" dirty="0"/>
            <a:t> model </a:t>
          </a:r>
          <a:r>
            <a:rPr lang="en-US" sz="1500" kern="1200" dirty="0" err="1"/>
            <a:t>persamaan</a:t>
          </a:r>
          <a:r>
            <a:rPr lang="en-US" sz="1500" kern="1200" dirty="0"/>
            <a:t> </a:t>
          </a:r>
          <a:r>
            <a:rPr lang="en-US" sz="1500" kern="1200" dirty="0" err="1"/>
            <a:t>struktural</a:t>
          </a:r>
          <a:r>
            <a:rPr lang="en-US" sz="1500" kern="1200" dirty="0"/>
            <a:t> (SEM) </a:t>
          </a:r>
          <a:r>
            <a:rPr lang="en-US" sz="1500" kern="1200" dirty="0" err="1"/>
            <a:t>digunakan</a:t>
          </a:r>
          <a:r>
            <a:rPr lang="en-US" sz="1500" kern="1200" dirty="0"/>
            <a:t> </a:t>
          </a:r>
          <a:r>
            <a:rPr lang="en-US" sz="1500" kern="1200" dirty="0" err="1"/>
            <a:t>untuk</a:t>
          </a:r>
          <a:r>
            <a:rPr lang="en-US" sz="1500" kern="1200" dirty="0"/>
            <a:t> </a:t>
          </a:r>
          <a:r>
            <a:rPr lang="en-US" sz="1500" b="1" kern="1200" dirty="0" err="1">
              <a:solidFill>
                <a:schemeClr val="tx1"/>
              </a:solidFill>
            </a:rPr>
            <a:t>mengukur</a:t>
          </a:r>
          <a:r>
            <a:rPr lang="en-US" sz="1500" b="1" kern="1200" dirty="0">
              <a:solidFill>
                <a:schemeClr val="tx1"/>
              </a:solidFill>
            </a:rPr>
            <a:t> </a:t>
          </a:r>
          <a:r>
            <a:rPr lang="en-US" sz="1500" b="1" kern="1200" dirty="0" err="1">
              <a:solidFill>
                <a:schemeClr val="tx1"/>
              </a:solidFill>
            </a:rPr>
            <a:t>pengaruh</a:t>
          </a:r>
          <a:r>
            <a:rPr lang="en-US" sz="1500" b="1" kern="1200" dirty="0">
              <a:solidFill>
                <a:schemeClr val="tx1"/>
              </a:solidFill>
            </a:rPr>
            <a:t> </a:t>
          </a:r>
          <a:r>
            <a:rPr lang="en-US" sz="1500" b="1" kern="1200" dirty="0" err="1">
              <a:solidFill>
                <a:schemeClr val="tx1"/>
              </a:solidFill>
            </a:rPr>
            <a:t>tidak</a:t>
          </a:r>
          <a:r>
            <a:rPr lang="en-US" sz="1500" b="1" kern="1200" dirty="0">
              <a:solidFill>
                <a:schemeClr val="tx1"/>
              </a:solidFill>
            </a:rPr>
            <a:t> </a:t>
          </a:r>
          <a:r>
            <a:rPr lang="en-US" sz="1500" b="1" kern="1200" dirty="0" err="1">
              <a:solidFill>
                <a:schemeClr val="tx1"/>
              </a:solidFill>
            </a:rPr>
            <a:t>langsung</a:t>
          </a:r>
          <a:r>
            <a:rPr lang="en-US" sz="1500" b="1" kern="1200" dirty="0">
              <a:solidFill>
                <a:schemeClr val="tx1"/>
              </a:solidFill>
            </a:rPr>
            <a:t> </a:t>
          </a:r>
          <a:r>
            <a:rPr lang="en-US" sz="1500" b="1" kern="1200" dirty="0" err="1">
              <a:solidFill>
                <a:schemeClr val="tx1"/>
              </a:solidFill>
            </a:rPr>
            <a:t>variabel</a:t>
          </a:r>
          <a:r>
            <a:rPr lang="en-US" sz="1500" b="1" kern="1200" dirty="0">
              <a:solidFill>
                <a:schemeClr val="tx1"/>
              </a:solidFill>
            </a:rPr>
            <a:t> </a:t>
          </a:r>
          <a:r>
            <a:rPr lang="en-US" sz="1500" b="1" kern="1200" dirty="0" err="1">
              <a:solidFill>
                <a:schemeClr val="tx1"/>
              </a:solidFill>
            </a:rPr>
            <a:t>anteseden</a:t>
          </a:r>
          <a:r>
            <a:rPr lang="en-US" sz="1500" b="1" kern="1200" dirty="0">
              <a:solidFill>
                <a:schemeClr val="tx1"/>
              </a:solidFill>
            </a:rPr>
            <a:t> </a:t>
          </a:r>
          <a:r>
            <a:rPr lang="en-US" sz="1500" b="1" kern="1200" dirty="0" err="1">
              <a:solidFill>
                <a:schemeClr val="tx1"/>
              </a:solidFill>
            </a:rPr>
            <a:t>terhadap</a:t>
          </a:r>
          <a:r>
            <a:rPr lang="en-US" sz="1500" b="1" kern="1200" dirty="0">
              <a:solidFill>
                <a:schemeClr val="tx1"/>
              </a:solidFill>
            </a:rPr>
            <a:t> </a:t>
          </a:r>
          <a:r>
            <a:rPr lang="en-US" sz="1500" b="1" kern="1200" dirty="0" err="1">
              <a:solidFill>
                <a:schemeClr val="tx1"/>
              </a:solidFill>
            </a:rPr>
            <a:t>variabel</a:t>
          </a:r>
          <a:r>
            <a:rPr lang="en-US" sz="1500" b="1" kern="1200" dirty="0">
              <a:solidFill>
                <a:schemeClr val="tx1"/>
              </a:solidFill>
            </a:rPr>
            <a:t> </a:t>
          </a:r>
          <a:r>
            <a:rPr lang="en-US" sz="1500" b="1" kern="1200" dirty="0" err="1">
              <a:solidFill>
                <a:schemeClr val="tx1"/>
              </a:solidFill>
            </a:rPr>
            <a:t>dependen</a:t>
          </a:r>
          <a:r>
            <a:rPr lang="en-US" sz="1500" b="1" kern="1200" dirty="0">
              <a:solidFill>
                <a:schemeClr val="tx1"/>
              </a:solidFill>
            </a:rPr>
            <a:t> </a:t>
          </a:r>
          <a:r>
            <a:rPr lang="en-US" sz="1500" b="1" kern="1200" dirty="0" err="1">
              <a:solidFill>
                <a:schemeClr val="tx1"/>
              </a:solidFill>
            </a:rPr>
            <a:t>melalui</a:t>
          </a:r>
          <a:r>
            <a:rPr lang="en-US" sz="1500" b="1" kern="1200" dirty="0">
              <a:solidFill>
                <a:schemeClr val="tx1"/>
              </a:solidFill>
            </a:rPr>
            <a:t> </a:t>
          </a:r>
          <a:r>
            <a:rPr lang="en-US" sz="1500" b="1" kern="1200" dirty="0" err="1">
              <a:solidFill>
                <a:schemeClr val="tx1"/>
              </a:solidFill>
            </a:rPr>
            <a:t>variabel</a:t>
          </a:r>
          <a:r>
            <a:rPr lang="en-US" sz="1500" b="1" kern="1200" dirty="0">
              <a:solidFill>
                <a:schemeClr val="tx1"/>
              </a:solidFill>
            </a:rPr>
            <a:t> </a:t>
          </a:r>
          <a:r>
            <a:rPr lang="en-US" sz="1500" b="1" kern="1200" dirty="0" err="1">
              <a:solidFill>
                <a:schemeClr val="tx1"/>
              </a:solidFill>
            </a:rPr>
            <a:t>independen</a:t>
          </a:r>
          <a:r>
            <a:rPr lang="en-US" sz="1500" b="1" kern="1200" dirty="0">
              <a:solidFill>
                <a:schemeClr val="tx1"/>
              </a:solidFill>
            </a:rPr>
            <a:t>.</a:t>
          </a:r>
        </a:p>
      </dsp:txBody>
      <dsp:txXfrm>
        <a:off x="0" y="2868276"/>
        <a:ext cx="6714744" cy="14330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AA998-B064-4FC9-948D-4E80EDBA5A35}">
      <dsp:nvSpPr>
        <dsp:cNvPr id="0" name=""/>
        <dsp:cNvSpPr/>
      </dsp:nvSpPr>
      <dsp:spPr>
        <a:xfrm>
          <a:off x="0" y="0"/>
          <a:ext cx="6803753"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07DB781-3A88-4BBE-B6CF-FC69EBDA46FA}">
      <dsp:nvSpPr>
        <dsp:cNvPr id="0" name=""/>
        <dsp:cNvSpPr/>
      </dsp:nvSpPr>
      <dsp:spPr>
        <a:xfrm>
          <a:off x="0" y="0"/>
          <a:ext cx="6803753" cy="2142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"Pengaruh Penggunaan Media Sosial Perusahaan terhadap Kepercayaan Merek: Pengaruh Keterlibatan Pelanggan sebagai Variabel Intervening, Kepuasan Pelanggan sebagai Anteseden, dan Pengalaman Digital sebagai Moderator“</a:t>
          </a:r>
        </a:p>
      </dsp:txBody>
      <dsp:txXfrm>
        <a:off x="0" y="0"/>
        <a:ext cx="6803753" cy="2142903"/>
      </dsp:txXfrm>
    </dsp:sp>
    <dsp:sp modelId="{0559C612-F69D-4B79-9BAA-7D50456CF50B}">
      <dsp:nvSpPr>
        <dsp:cNvPr id="0" name=""/>
        <dsp:cNvSpPr/>
      </dsp:nvSpPr>
      <dsp:spPr>
        <a:xfrm>
          <a:off x="0" y="2142903"/>
          <a:ext cx="6803753"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5341127-586B-4E1D-87C5-7C6F173A8CC7}">
      <dsp:nvSpPr>
        <dsp:cNvPr id="0" name=""/>
        <dsp:cNvSpPr/>
      </dsp:nvSpPr>
      <dsp:spPr>
        <a:xfrm>
          <a:off x="0" y="2142903"/>
          <a:ext cx="6803753" cy="2142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Penjelasan: Penelitian ini mempelajari bagaimana penggunaan media sosial oleh perusahaan memengaruhi kepercayaan terhadap merek. Keterlibatan pelanggan berperan sebagai variabel intervening, kepuasan pelanggan sebagai anteseden yang mempengaruhi keterlibatan, dan pengalaman digital sebagai variabel moderator yang memengaruhi hubungan antara keterlibatan dan kepercayaan merek.</a:t>
          </a:r>
        </a:p>
      </dsp:txBody>
      <dsp:txXfrm>
        <a:off x="0" y="2142903"/>
        <a:ext cx="6803753" cy="21429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CADD4-14B7-4DC8-A2F7-8D6D8D28286D}">
      <dsp:nvSpPr>
        <dsp:cNvPr id="0" name=""/>
        <dsp:cNvSpPr/>
      </dsp:nvSpPr>
      <dsp:spPr>
        <a:xfrm>
          <a:off x="0" y="2687"/>
          <a:ext cx="62636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9B4F5-02BE-4A86-B20B-C9720AE25FD5}">
      <dsp:nvSpPr>
        <dsp:cNvPr id="0" name=""/>
        <dsp:cNvSpPr/>
      </dsp:nvSpPr>
      <dsp:spPr>
        <a:xfrm>
          <a:off x="0" y="2687"/>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Buat</a:t>
          </a:r>
          <a:r>
            <a:rPr lang="en-US" sz="2400" kern="1200" dirty="0"/>
            <a:t> </a:t>
          </a:r>
          <a:r>
            <a:rPr lang="en-US" sz="2400" kern="1200" dirty="0" err="1"/>
            <a:t>rancangan</a:t>
          </a:r>
          <a:r>
            <a:rPr lang="en-US" sz="2400" kern="1200" dirty="0"/>
            <a:t> </a:t>
          </a:r>
          <a:r>
            <a:rPr lang="en-US" sz="2400" kern="1200" dirty="0" err="1"/>
            <a:t>penelitian</a:t>
          </a:r>
          <a:r>
            <a:rPr lang="en-US" sz="2400" kern="1200" dirty="0"/>
            <a:t> </a:t>
          </a:r>
          <a:r>
            <a:rPr lang="en-US" sz="2400" kern="1200" dirty="0" err="1"/>
            <a:t>dengan</a:t>
          </a:r>
          <a:r>
            <a:rPr lang="en-US" sz="2400" kern="1200" dirty="0"/>
            <a:t> </a:t>
          </a:r>
          <a:r>
            <a:rPr lang="en-US" sz="2400" kern="1200" dirty="0" err="1"/>
            <a:t>tema</a:t>
          </a:r>
          <a:r>
            <a:rPr lang="en-US" sz="2400" kern="1200" dirty="0"/>
            <a:t> (</a:t>
          </a:r>
          <a:r>
            <a:rPr lang="en-US" sz="2400" kern="1200" dirty="0" err="1"/>
            <a:t>pilih</a:t>
          </a:r>
          <a:r>
            <a:rPr lang="en-US" sz="2400" kern="1200" dirty="0"/>
            <a:t> salah </a:t>
          </a:r>
          <a:r>
            <a:rPr lang="en-US" sz="2400" kern="1200" dirty="0" err="1"/>
            <a:t>satu</a:t>
          </a:r>
          <a:r>
            <a:rPr lang="en-US" sz="2400" kern="1200" dirty="0"/>
            <a:t>)  </a:t>
          </a:r>
          <a:r>
            <a:rPr lang="en-US" sz="2400" kern="1200" dirty="0" err="1"/>
            <a:t>komunikasi</a:t>
          </a:r>
          <a:r>
            <a:rPr lang="en-US" sz="2400" kern="1200" dirty="0"/>
            <a:t> </a:t>
          </a:r>
          <a:r>
            <a:rPr lang="en-US" sz="2400" kern="1200" dirty="0" err="1"/>
            <a:t>dikaitkan</a:t>
          </a:r>
          <a:r>
            <a:rPr lang="en-US" sz="2400" kern="1200" dirty="0"/>
            <a:t> </a:t>
          </a:r>
          <a:r>
            <a:rPr lang="en-US" sz="2400" kern="1200" dirty="0" err="1"/>
            <a:t>dengan</a:t>
          </a:r>
          <a:r>
            <a:rPr lang="en-US" sz="2400" kern="1200" dirty="0"/>
            <a:t>: </a:t>
          </a:r>
        </a:p>
      </dsp:txBody>
      <dsp:txXfrm>
        <a:off x="0" y="2687"/>
        <a:ext cx="6263640" cy="916552"/>
      </dsp:txXfrm>
    </dsp:sp>
    <dsp:sp modelId="{ABD11B2F-F5B1-4FE6-9D8B-2E99D9DD4D20}">
      <dsp:nvSpPr>
        <dsp:cNvPr id="0" name=""/>
        <dsp:cNvSpPr/>
      </dsp:nvSpPr>
      <dsp:spPr>
        <a:xfrm>
          <a:off x="0" y="919239"/>
          <a:ext cx="62636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4F77F-DB4B-4F70-A60D-683C6E7CC3AF}">
      <dsp:nvSpPr>
        <dsp:cNvPr id="0" name=""/>
        <dsp:cNvSpPr/>
      </dsp:nvSpPr>
      <dsp:spPr>
        <a:xfrm>
          <a:off x="0" y="919239"/>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1. </a:t>
          </a:r>
          <a:r>
            <a:rPr lang="en-US" sz="2400" kern="1200" dirty="0" err="1"/>
            <a:t>Negoisasi</a:t>
          </a:r>
          <a:r>
            <a:rPr lang="en-US" sz="2400" kern="1200" dirty="0"/>
            <a:t> </a:t>
          </a:r>
          <a:r>
            <a:rPr lang="en-US" sz="2400" kern="1200" dirty="0" err="1"/>
            <a:t>bisnis</a:t>
          </a:r>
          <a:r>
            <a:rPr lang="en-US" sz="2400" kern="1200" dirty="0"/>
            <a:t> </a:t>
          </a:r>
          <a:r>
            <a:rPr lang="en-US" sz="2400" kern="1200" dirty="0" err="1"/>
            <a:t>internasional</a:t>
          </a:r>
          <a:endParaRPr lang="en-US" sz="2400" kern="1200" dirty="0"/>
        </a:p>
      </dsp:txBody>
      <dsp:txXfrm>
        <a:off x="0" y="919239"/>
        <a:ext cx="6263640" cy="916552"/>
      </dsp:txXfrm>
    </dsp:sp>
    <dsp:sp modelId="{F786D1AA-839E-472B-ADF9-9289BA6CB2C3}">
      <dsp:nvSpPr>
        <dsp:cNvPr id="0" name=""/>
        <dsp:cNvSpPr/>
      </dsp:nvSpPr>
      <dsp:spPr>
        <a:xfrm>
          <a:off x="0" y="1835791"/>
          <a:ext cx="62636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29C01-F44C-4942-A03F-5EAB584D17F4}">
      <dsp:nvSpPr>
        <dsp:cNvPr id="0" name=""/>
        <dsp:cNvSpPr/>
      </dsp:nvSpPr>
      <dsp:spPr>
        <a:xfrm>
          <a:off x="0" y="1835791"/>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2. Influencer</a:t>
          </a:r>
        </a:p>
      </dsp:txBody>
      <dsp:txXfrm>
        <a:off x="0" y="1835791"/>
        <a:ext cx="6263640" cy="916552"/>
      </dsp:txXfrm>
    </dsp:sp>
    <dsp:sp modelId="{B2D84894-4BB7-43F9-A821-EA907471A043}">
      <dsp:nvSpPr>
        <dsp:cNvPr id="0" name=""/>
        <dsp:cNvSpPr/>
      </dsp:nvSpPr>
      <dsp:spPr>
        <a:xfrm>
          <a:off x="0" y="2752344"/>
          <a:ext cx="62636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2F80F-44D0-427D-B3DC-8B8F07922F17}">
      <dsp:nvSpPr>
        <dsp:cNvPr id="0" name=""/>
        <dsp:cNvSpPr/>
      </dsp:nvSpPr>
      <dsp:spPr>
        <a:xfrm>
          <a:off x="0" y="2752344"/>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3. </a:t>
          </a:r>
          <a:r>
            <a:rPr lang="en-US" sz="2400" kern="1200" dirty="0" err="1"/>
            <a:t>Isu</a:t>
          </a:r>
          <a:r>
            <a:rPr lang="en-US" sz="2400" kern="1200" dirty="0"/>
            <a:t> </a:t>
          </a:r>
          <a:r>
            <a:rPr lang="en-US" sz="2400" kern="1200" dirty="0" err="1"/>
            <a:t>Boikot</a:t>
          </a:r>
          <a:r>
            <a:rPr lang="en-US" sz="2400" kern="1200" dirty="0"/>
            <a:t> Perusahaan/</a:t>
          </a:r>
          <a:r>
            <a:rPr lang="en-US" sz="2400" kern="1200" dirty="0" err="1"/>
            <a:t>produk</a:t>
          </a:r>
          <a:endParaRPr lang="en-US" sz="2400" kern="1200" dirty="0"/>
        </a:p>
      </dsp:txBody>
      <dsp:txXfrm>
        <a:off x="0" y="2752344"/>
        <a:ext cx="6263640" cy="916552"/>
      </dsp:txXfrm>
    </dsp:sp>
    <dsp:sp modelId="{DB728515-3192-4EB8-89C9-8F8B5AB5651B}">
      <dsp:nvSpPr>
        <dsp:cNvPr id="0" name=""/>
        <dsp:cNvSpPr/>
      </dsp:nvSpPr>
      <dsp:spPr>
        <a:xfrm>
          <a:off x="0" y="3668896"/>
          <a:ext cx="62636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ABDD0B-C242-414A-B616-0A4C04B77D2D}">
      <dsp:nvSpPr>
        <dsp:cNvPr id="0" name=""/>
        <dsp:cNvSpPr/>
      </dsp:nvSpPr>
      <dsp:spPr>
        <a:xfrm>
          <a:off x="0" y="3668896"/>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4. </a:t>
          </a:r>
          <a:r>
            <a:rPr lang="en-US" sz="2400" kern="1200" dirty="0" err="1"/>
            <a:t>Krisis</a:t>
          </a:r>
          <a:r>
            <a:rPr lang="en-US" sz="2400" kern="1200" dirty="0"/>
            <a:t> </a:t>
          </a:r>
          <a:r>
            <a:rPr lang="en-US" sz="2400" kern="1200" dirty="0" err="1"/>
            <a:t>Reputasi</a:t>
          </a:r>
          <a:endParaRPr lang="en-US" sz="2400" kern="1200" dirty="0"/>
        </a:p>
      </dsp:txBody>
      <dsp:txXfrm>
        <a:off x="0" y="3668896"/>
        <a:ext cx="6263640" cy="916552"/>
      </dsp:txXfrm>
    </dsp:sp>
    <dsp:sp modelId="{C8B51311-8764-4152-906B-F3A0290F2EC1}">
      <dsp:nvSpPr>
        <dsp:cNvPr id="0" name=""/>
        <dsp:cNvSpPr/>
      </dsp:nvSpPr>
      <dsp:spPr>
        <a:xfrm>
          <a:off x="0" y="4585448"/>
          <a:ext cx="62636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D388B3-D77E-45DF-BF7F-72E6346D007F}">
      <dsp:nvSpPr>
        <dsp:cNvPr id="0" name=""/>
        <dsp:cNvSpPr/>
      </dsp:nvSpPr>
      <dsp:spPr>
        <a:xfrm>
          <a:off x="0" y="4585448"/>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5. Brand storytelling</a:t>
          </a:r>
        </a:p>
      </dsp:txBody>
      <dsp:txXfrm>
        <a:off x="0" y="4585448"/>
        <a:ext cx="6263640" cy="9165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677AF-D8F9-4111-B676-A78BC8991D04}">
      <dsp:nvSpPr>
        <dsp:cNvPr id="0" name=""/>
        <dsp:cNvSpPr/>
      </dsp:nvSpPr>
      <dsp:spPr>
        <a:xfrm>
          <a:off x="0" y="227902"/>
          <a:ext cx="9918527" cy="11302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Berdasarkan tema tersebut buatlah: </a:t>
          </a:r>
        </a:p>
      </dsp:txBody>
      <dsp:txXfrm>
        <a:off x="55173" y="283075"/>
        <a:ext cx="9808181" cy="1019874"/>
      </dsp:txXfrm>
    </dsp:sp>
    <dsp:sp modelId="{CAF26413-80B2-4EA3-9D02-4C5896D3CE8B}">
      <dsp:nvSpPr>
        <dsp:cNvPr id="0" name=""/>
        <dsp:cNvSpPr/>
      </dsp:nvSpPr>
      <dsp:spPr>
        <a:xfrm>
          <a:off x="0" y="1358122"/>
          <a:ext cx="9918527" cy="399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913"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dirty="0" err="1"/>
            <a:t>Judul</a:t>
          </a:r>
          <a:r>
            <a:rPr lang="en-US" sz="3600" kern="1200" dirty="0"/>
            <a:t> </a:t>
          </a:r>
          <a:r>
            <a:rPr lang="en-US" sz="3600" kern="1200" dirty="0" err="1"/>
            <a:t>penelitian</a:t>
          </a:r>
          <a:r>
            <a:rPr lang="en-US" sz="3600" kern="1200" dirty="0"/>
            <a:t> </a:t>
          </a:r>
          <a:r>
            <a:rPr lang="en-US" sz="3600" kern="1200" dirty="0" err="1"/>
            <a:t>dengan</a:t>
          </a:r>
          <a:r>
            <a:rPr lang="en-US" sz="3600" kern="1200" dirty="0"/>
            <a:t> 3 variable </a:t>
          </a:r>
        </a:p>
        <a:p>
          <a:pPr marL="285750" lvl="1" indent="-285750" algn="l" defTabSz="1600200">
            <a:lnSpc>
              <a:spcPct val="90000"/>
            </a:lnSpc>
            <a:spcBef>
              <a:spcPct val="0"/>
            </a:spcBef>
            <a:spcAft>
              <a:spcPct val="20000"/>
            </a:spcAft>
            <a:buChar char="•"/>
          </a:pPr>
          <a:r>
            <a:rPr lang="en-US" sz="3600" kern="1200" dirty="0" err="1"/>
            <a:t>Jelaskan</a:t>
          </a:r>
          <a:r>
            <a:rPr lang="en-US" sz="3600" kern="1200" dirty="0"/>
            <a:t> Mana yang </a:t>
          </a:r>
          <a:r>
            <a:rPr lang="en-US" sz="3600" kern="1200" dirty="0" err="1"/>
            <a:t>menjadi</a:t>
          </a:r>
          <a:r>
            <a:rPr lang="en-US" sz="3600" kern="1200" dirty="0"/>
            <a:t> </a:t>
          </a:r>
          <a:r>
            <a:rPr lang="en-US" sz="3600" kern="1200" dirty="0" err="1"/>
            <a:t>Variabel</a:t>
          </a:r>
          <a:r>
            <a:rPr lang="en-US" sz="3600" kern="1200" dirty="0"/>
            <a:t> independent, variable </a:t>
          </a:r>
          <a:r>
            <a:rPr lang="en-US" sz="3600" kern="1200" dirty="0" err="1"/>
            <a:t>antara</a:t>
          </a:r>
          <a:r>
            <a:rPr lang="en-US" sz="3600" kern="1200" dirty="0"/>
            <a:t>/intervening dan </a:t>
          </a:r>
          <a:r>
            <a:rPr lang="en-US" sz="3600" kern="1200" dirty="0" err="1"/>
            <a:t>Variabel</a:t>
          </a:r>
          <a:r>
            <a:rPr lang="en-US" sz="3600" kern="1200" dirty="0"/>
            <a:t> dependent</a:t>
          </a:r>
        </a:p>
        <a:p>
          <a:pPr marL="285750" lvl="1" indent="-285750" algn="l" defTabSz="1600200">
            <a:lnSpc>
              <a:spcPct val="90000"/>
            </a:lnSpc>
            <a:spcBef>
              <a:spcPct val="0"/>
            </a:spcBef>
            <a:spcAft>
              <a:spcPct val="20000"/>
            </a:spcAft>
            <a:buChar char="•"/>
          </a:pPr>
          <a:r>
            <a:rPr lang="en-US" sz="3600" kern="1200" dirty="0"/>
            <a:t> </a:t>
          </a:r>
          <a:r>
            <a:rPr lang="en-US" sz="3600" kern="1200" dirty="0" err="1"/>
            <a:t>Buat</a:t>
          </a:r>
          <a:r>
            <a:rPr lang="en-US" sz="3600" kern="1200" dirty="0"/>
            <a:t> </a:t>
          </a:r>
          <a:r>
            <a:rPr lang="en-US" sz="3600" kern="1200" dirty="0" err="1"/>
            <a:t>latar</a:t>
          </a:r>
          <a:r>
            <a:rPr lang="en-US" sz="3600" kern="1200" dirty="0"/>
            <a:t> </a:t>
          </a:r>
          <a:r>
            <a:rPr lang="en-US" sz="3600" kern="1200" dirty="0" err="1"/>
            <a:t>Belakang</a:t>
          </a:r>
          <a:r>
            <a:rPr lang="en-US" sz="3600" kern="1200" dirty="0"/>
            <a:t> </a:t>
          </a:r>
          <a:r>
            <a:rPr lang="en-US" sz="3600" kern="1200" dirty="0" err="1"/>
            <a:t>Penelitian</a:t>
          </a:r>
          <a:r>
            <a:rPr lang="en-US" sz="3600" kern="1200" dirty="0"/>
            <a:t>, </a:t>
          </a:r>
          <a:r>
            <a:rPr lang="en-US" sz="3600" kern="1200" dirty="0" err="1"/>
            <a:t>Rumusan</a:t>
          </a:r>
          <a:r>
            <a:rPr lang="en-US" sz="3600" kern="1200" dirty="0"/>
            <a:t> </a:t>
          </a:r>
          <a:r>
            <a:rPr lang="en-US" sz="3600" kern="1200" dirty="0" err="1"/>
            <a:t>masalah</a:t>
          </a:r>
          <a:r>
            <a:rPr lang="en-US" sz="3600" kern="1200" dirty="0"/>
            <a:t> dan Tujuan </a:t>
          </a:r>
          <a:r>
            <a:rPr lang="en-US" sz="3600" kern="1200" dirty="0" err="1"/>
            <a:t>penelitian</a:t>
          </a:r>
          <a:r>
            <a:rPr lang="en-US" sz="3600" kern="1200" dirty="0"/>
            <a:t>?
</a:t>
          </a:r>
          <a:r>
            <a:rPr lang="en-US" sz="3600" kern="1200" dirty="0" err="1"/>
            <a:t>Apakah</a:t>
          </a:r>
          <a:r>
            <a:rPr lang="en-US" sz="3600" kern="1200" dirty="0"/>
            <a:t> </a:t>
          </a:r>
          <a:r>
            <a:rPr lang="en-US" sz="3600" kern="1200" dirty="0" err="1"/>
            <a:t>hubungan</a:t>
          </a:r>
          <a:r>
            <a:rPr lang="en-US" sz="3600" kern="1200" dirty="0"/>
            <a:t> </a:t>
          </a:r>
          <a:r>
            <a:rPr lang="en-US" sz="3600" kern="1200" dirty="0" err="1"/>
            <a:t>antar-variabel</a:t>
          </a:r>
          <a:r>
            <a:rPr lang="en-US" sz="3600" kern="1200" dirty="0"/>
            <a:t> </a:t>
          </a:r>
          <a:r>
            <a:rPr lang="en-US" sz="3600" kern="1200" dirty="0" err="1"/>
            <a:t>sudah</a:t>
          </a:r>
          <a:r>
            <a:rPr lang="en-US" sz="3600" kern="1200" dirty="0"/>
            <a:t> </a:t>
          </a:r>
          <a:r>
            <a:rPr lang="en-US" sz="3600" kern="1200" dirty="0" err="1"/>
            <a:t>logis</a:t>
          </a:r>
          <a:r>
            <a:rPr lang="en-US" sz="3600" kern="1200" dirty="0"/>
            <a:t>?</a:t>
          </a:r>
        </a:p>
      </dsp:txBody>
      <dsp:txXfrm>
        <a:off x="0" y="1358122"/>
        <a:ext cx="9918527" cy="3999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4FAF0-9866-4566-A61A-7713A5E295A9}" type="datetimeFigureOut">
              <a:rPr lang="en-US" smtClean="0"/>
              <a:t>10/25/2025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BB870-9B16-46EC-993B-CC45CD23D032}" type="slidenum">
              <a:rPr lang="en-US" smtClean="0"/>
              <a:t>‹#›</a:t>
            </a:fld>
            <a:endParaRPr lang="en-US"/>
          </a:p>
        </p:txBody>
      </p:sp>
    </p:spTree>
    <p:extLst>
      <p:ext uri="{BB962C8B-B14F-4D97-AF65-F5344CB8AC3E}">
        <p14:creationId xmlns:p14="http://schemas.microsoft.com/office/powerpoint/2010/main" val="49874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A1381C4-1C88-C92D-0350-08207D56F8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328689-B2C1-43DE-8FF8-05EBE07295A1}" type="slidenum">
              <a:rPr lang="en-US" altLang="en-US" smtClean="0">
                <a:latin typeface="Arial" panose="020B0604020202020204" pitchFamily="34" charset="0"/>
                <a:cs typeface="Arial" panose="020B0604020202020204" pitchFamily="34" charset="0"/>
              </a:rPr>
              <a:pPr>
                <a:spcBef>
                  <a:spcPct val="0"/>
                </a:spcBef>
              </a:pPr>
              <a:t>2</a:t>
            </a:fld>
            <a:endParaRPr lang="en-US" altLang="en-US">
              <a:latin typeface="Arial" panose="020B0604020202020204" pitchFamily="34" charset="0"/>
              <a:cs typeface="Arial" panose="020B0604020202020204" pitchFamily="34" charset="0"/>
            </a:endParaRPr>
          </a:p>
        </p:txBody>
      </p:sp>
      <p:sp>
        <p:nvSpPr>
          <p:cNvPr id="19459" name="Rectangle 2">
            <a:extLst>
              <a:ext uri="{FF2B5EF4-FFF2-40B4-BE49-F238E27FC236}">
                <a16:creationId xmlns:a16="http://schemas.microsoft.com/office/drawing/2014/main" id="{A8CB1C33-E4F0-CD96-B8AE-4BC7808050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312347F8-AA25-F8B3-8352-156A6EAB29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BA1E3B5-7083-0A95-A189-2DC8F4DC8F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DC2979-F3D2-4AC7-8762-1CF1BD690F74}" type="slidenum">
              <a:rPr lang="en-US" altLang="en-US" smtClean="0">
                <a:latin typeface="Arial" panose="020B0604020202020204" pitchFamily="34" charset="0"/>
                <a:cs typeface="Arial" panose="020B0604020202020204" pitchFamily="34" charset="0"/>
              </a:rPr>
              <a:pPr>
                <a:spcBef>
                  <a:spcPct val="0"/>
                </a:spcBef>
              </a:pPr>
              <a:t>16</a:t>
            </a:fld>
            <a:endParaRPr lang="en-US" altLang="en-US">
              <a:latin typeface="Arial" panose="020B0604020202020204" pitchFamily="34" charset="0"/>
              <a:cs typeface="Arial" panose="020B0604020202020204" pitchFamily="34" charset="0"/>
            </a:endParaRPr>
          </a:p>
        </p:txBody>
      </p:sp>
      <p:sp>
        <p:nvSpPr>
          <p:cNvPr id="33795" name="Rectangle 2">
            <a:extLst>
              <a:ext uri="{FF2B5EF4-FFF2-40B4-BE49-F238E27FC236}">
                <a16:creationId xmlns:a16="http://schemas.microsoft.com/office/drawing/2014/main" id="{FC4AE4EE-3131-3F41-2169-2577AC6D72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4E60198C-D00F-6808-FCEA-EC875D2A69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EEA1-B34B-F59E-175E-368F7E496C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312DC7-0594-D26E-F2D6-4ECBDC960F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178D4-6B67-E922-FD99-2C3035578547}"/>
              </a:ext>
            </a:extLst>
          </p:cNvPr>
          <p:cNvSpPr>
            <a:spLocks noGrp="1"/>
          </p:cNvSpPr>
          <p:nvPr>
            <p:ph type="dt" sz="half" idx="10"/>
          </p:nvPr>
        </p:nvSpPr>
        <p:spPr/>
        <p:txBody>
          <a:bodyPr/>
          <a:lstStyle/>
          <a:p>
            <a:fld id="{BEB176BA-7D7F-4C04-995A-43611D121A6C}" type="datetimeFigureOut">
              <a:rPr lang="en-US" smtClean="0"/>
              <a:t>10/25/2025</a:t>
            </a:fld>
            <a:endParaRPr lang="en-US"/>
          </a:p>
        </p:txBody>
      </p:sp>
      <p:sp>
        <p:nvSpPr>
          <p:cNvPr id="5" name="Footer Placeholder 4">
            <a:extLst>
              <a:ext uri="{FF2B5EF4-FFF2-40B4-BE49-F238E27FC236}">
                <a16:creationId xmlns:a16="http://schemas.microsoft.com/office/drawing/2014/main" id="{8A27F221-023E-206F-B25D-6721683F1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777B7-BD2F-8396-F418-118D48BD6D0F}"/>
              </a:ext>
            </a:extLst>
          </p:cNvPr>
          <p:cNvSpPr>
            <a:spLocks noGrp="1"/>
          </p:cNvSpPr>
          <p:nvPr>
            <p:ph type="sldNum" sz="quarter" idx="12"/>
          </p:nvPr>
        </p:nvSpPr>
        <p:spPr/>
        <p:txBody>
          <a:bodyPr/>
          <a:lstStyle/>
          <a:p>
            <a:fld id="{B8B6DBE9-AAD8-45F5-9986-4A42C627B656}" type="slidenum">
              <a:rPr lang="en-US" smtClean="0"/>
              <a:t>‹#›</a:t>
            </a:fld>
            <a:endParaRPr lang="en-US"/>
          </a:p>
        </p:txBody>
      </p:sp>
    </p:spTree>
    <p:extLst>
      <p:ext uri="{BB962C8B-B14F-4D97-AF65-F5344CB8AC3E}">
        <p14:creationId xmlns:p14="http://schemas.microsoft.com/office/powerpoint/2010/main" val="56749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AF94-EA0B-B93A-BE4E-C28BBBFEC8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333BD7-A50E-F3F2-EE7A-E56223D5A5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6DF42-916D-EA63-ACD6-8E0C844E7CA2}"/>
              </a:ext>
            </a:extLst>
          </p:cNvPr>
          <p:cNvSpPr>
            <a:spLocks noGrp="1"/>
          </p:cNvSpPr>
          <p:nvPr>
            <p:ph type="dt" sz="half" idx="10"/>
          </p:nvPr>
        </p:nvSpPr>
        <p:spPr/>
        <p:txBody>
          <a:bodyPr/>
          <a:lstStyle/>
          <a:p>
            <a:fld id="{BEB176BA-7D7F-4C04-995A-43611D121A6C}" type="datetimeFigureOut">
              <a:rPr lang="en-US" smtClean="0"/>
              <a:t>10/25/2025</a:t>
            </a:fld>
            <a:endParaRPr lang="en-US"/>
          </a:p>
        </p:txBody>
      </p:sp>
      <p:sp>
        <p:nvSpPr>
          <p:cNvPr id="5" name="Footer Placeholder 4">
            <a:extLst>
              <a:ext uri="{FF2B5EF4-FFF2-40B4-BE49-F238E27FC236}">
                <a16:creationId xmlns:a16="http://schemas.microsoft.com/office/drawing/2014/main" id="{97328E92-6057-EFDA-A434-DB3739F32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7EDA8-B060-A958-C506-E457F16E7D5C}"/>
              </a:ext>
            </a:extLst>
          </p:cNvPr>
          <p:cNvSpPr>
            <a:spLocks noGrp="1"/>
          </p:cNvSpPr>
          <p:nvPr>
            <p:ph type="sldNum" sz="quarter" idx="12"/>
          </p:nvPr>
        </p:nvSpPr>
        <p:spPr/>
        <p:txBody>
          <a:bodyPr/>
          <a:lstStyle/>
          <a:p>
            <a:fld id="{B8B6DBE9-AAD8-45F5-9986-4A42C627B656}" type="slidenum">
              <a:rPr lang="en-US" smtClean="0"/>
              <a:t>‹#›</a:t>
            </a:fld>
            <a:endParaRPr lang="en-US"/>
          </a:p>
        </p:txBody>
      </p:sp>
    </p:spTree>
    <p:extLst>
      <p:ext uri="{BB962C8B-B14F-4D97-AF65-F5344CB8AC3E}">
        <p14:creationId xmlns:p14="http://schemas.microsoft.com/office/powerpoint/2010/main" val="137171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D8D0A7-E2DD-49C1-87EF-3B888DF7DA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F8B3A2-5EC5-04C5-53D9-380F66D493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F45F5-A9A6-E51C-FEA9-83E39C26254F}"/>
              </a:ext>
            </a:extLst>
          </p:cNvPr>
          <p:cNvSpPr>
            <a:spLocks noGrp="1"/>
          </p:cNvSpPr>
          <p:nvPr>
            <p:ph type="dt" sz="half" idx="10"/>
          </p:nvPr>
        </p:nvSpPr>
        <p:spPr/>
        <p:txBody>
          <a:bodyPr/>
          <a:lstStyle/>
          <a:p>
            <a:fld id="{BEB176BA-7D7F-4C04-995A-43611D121A6C}" type="datetimeFigureOut">
              <a:rPr lang="en-US" smtClean="0"/>
              <a:t>10/25/2025</a:t>
            </a:fld>
            <a:endParaRPr lang="en-US"/>
          </a:p>
        </p:txBody>
      </p:sp>
      <p:sp>
        <p:nvSpPr>
          <p:cNvPr id="5" name="Footer Placeholder 4">
            <a:extLst>
              <a:ext uri="{FF2B5EF4-FFF2-40B4-BE49-F238E27FC236}">
                <a16:creationId xmlns:a16="http://schemas.microsoft.com/office/drawing/2014/main" id="{DC7E6318-0B55-4BEE-A58B-22857A128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00619-B1D7-CF53-351C-7F720E25E8FA}"/>
              </a:ext>
            </a:extLst>
          </p:cNvPr>
          <p:cNvSpPr>
            <a:spLocks noGrp="1"/>
          </p:cNvSpPr>
          <p:nvPr>
            <p:ph type="sldNum" sz="quarter" idx="12"/>
          </p:nvPr>
        </p:nvSpPr>
        <p:spPr/>
        <p:txBody>
          <a:bodyPr/>
          <a:lstStyle/>
          <a:p>
            <a:fld id="{B8B6DBE9-AAD8-45F5-9986-4A42C627B656}" type="slidenum">
              <a:rPr lang="en-US" smtClean="0"/>
              <a:t>‹#›</a:t>
            </a:fld>
            <a:endParaRPr lang="en-US"/>
          </a:p>
        </p:txBody>
      </p:sp>
    </p:spTree>
    <p:extLst>
      <p:ext uri="{BB962C8B-B14F-4D97-AF65-F5344CB8AC3E}">
        <p14:creationId xmlns:p14="http://schemas.microsoft.com/office/powerpoint/2010/main" val="274927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A7B3-4B71-DCD7-E8BF-AB9E06F55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BE2F1-4266-67E7-BF6F-D5FAE03C1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DDB86-1ECA-9089-529A-B2D088E2E387}"/>
              </a:ext>
            </a:extLst>
          </p:cNvPr>
          <p:cNvSpPr>
            <a:spLocks noGrp="1"/>
          </p:cNvSpPr>
          <p:nvPr>
            <p:ph type="dt" sz="half" idx="10"/>
          </p:nvPr>
        </p:nvSpPr>
        <p:spPr/>
        <p:txBody>
          <a:bodyPr/>
          <a:lstStyle/>
          <a:p>
            <a:fld id="{BEB176BA-7D7F-4C04-995A-43611D121A6C}" type="datetimeFigureOut">
              <a:rPr lang="en-US" smtClean="0"/>
              <a:t>10/25/2025</a:t>
            </a:fld>
            <a:endParaRPr lang="en-US"/>
          </a:p>
        </p:txBody>
      </p:sp>
      <p:sp>
        <p:nvSpPr>
          <p:cNvPr id="5" name="Footer Placeholder 4">
            <a:extLst>
              <a:ext uri="{FF2B5EF4-FFF2-40B4-BE49-F238E27FC236}">
                <a16:creationId xmlns:a16="http://schemas.microsoft.com/office/drawing/2014/main" id="{17DB0FD6-0C08-6AF5-83D9-3D57CBDAB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333CF-98E4-1F4B-E543-D54F4CC7E8FD}"/>
              </a:ext>
            </a:extLst>
          </p:cNvPr>
          <p:cNvSpPr>
            <a:spLocks noGrp="1"/>
          </p:cNvSpPr>
          <p:nvPr>
            <p:ph type="sldNum" sz="quarter" idx="12"/>
          </p:nvPr>
        </p:nvSpPr>
        <p:spPr/>
        <p:txBody>
          <a:bodyPr/>
          <a:lstStyle/>
          <a:p>
            <a:fld id="{B8B6DBE9-AAD8-45F5-9986-4A42C627B656}" type="slidenum">
              <a:rPr lang="en-US" smtClean="0"/>
              <a:t>‹#›</a:t>
            </a:fld>
            <a:endParaRPr lang="en-US"/>
          </a:p>
        </p:txBody>
      </p:sp>
    </p:spTree>
    <p:extLst>
      <p:ext uri="{BB962C8B-B14F-4D97-AF65-F5344CB8AC3E}">
        <p14:creationId xmlns:p14="http://schemas.microsoft.com/office/powerpoint/2010/main" val="104851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5FD0-1E66-6611-F54A-3C37165C90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8B5F81-BE00-A19C-3562-6B13E43AFE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069820-4E2B-96FE-E085-4FCCAAAABBB5}"/>
              </a:ext>
            </a:extLst>
          </p:cNvPr>
          <p:cNvSpPr>
            <a:spLocks noGrp="1"/>
          </p:cNvSpPr>
          <p:nvPr>
            <p:ph type="dt" sz="half" idx="10"/>
          </p:nvPr>
        </p:nvSpPr>
        <p:spPr/>
        <p:txBody>
          <a:bodyPr/>
          <a:lstStyle/>
          <a:p>
            <a:fld id="{BEB176BA-7D7F-4C04-995A-43611D121A6C}" type="datetimeFigureOut">
              <a:rPr lang="en-US" smtClean="0"/>
              <a:t>10/25/2025</a:t>
            </a:fld>
            <a:endParaRPr lang="en-US"/>
          </a:p>
        </p:txBody>
      </p:sp>
      <p:sp>
        <p:nvSpPr>
          <p:cNvPr id="5" name="Footer Placeholder 4">
            <a:extLst>
              <a:ext uri="{FF2B5EF4-FFF2-40B4-BE49-F238E27FC236}">
                <a16:creationId xmlns:a16="http://schemas.microsoft.com/office/drawing/2014/main" id="{4EDA8D08-F3FB-C18B-7FD5-C1CF80C93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98766-1FF8-8C97-8688-0B74D300916C}"/>
              </a:ext>
            </a:extLst>
          </p:cNvPr>
          <p:cNvSpPr>
            <a:spLocks noGrp="1"/>
          </p:cNvSpPr>
          <p:nvPr>
            <p:ph type="sldNum" sz="quarter" idx="12"/>
          </p:nvPr>
        </p:nvSpPr>
        <p:spPr/>
        <p:txBody>
          <a:bodyPr/>
          <a:lstStyle/>
          <a:p>
            <a:fld id="{B8B6DBE9-AAD8-45F5-9986-4A42C627B656}" type="slidenum">
              <a:rPr lang="en-US" smtClean="0"/>
              <a:t>‹#›</a:t>
            </a:fld>
            <a:endParaRPr lang="en-US"/>
          </a:p>
        </p:txBody>
      </p:sp>
    </p:spTree>
    <p:extLst>
      <p:ext uri="{BB962C8B-B14F-4D97-AF65-F5344CB8AC3E}">
        <p14:creationId xmlns:p14="http://schemas.microsoft.com/office/powerpoint/2010/main" val="40241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C885-0F28-8233-1B10-0F527113E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DF38E-2A73-6DFB-DBB3-D88A2D5EF6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EF504F-2096-7B82-B879-6D5CF09C0F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2F852F-19FA-2AD9-5EEF-E76A88813499}"/>
              </a:ext>
            </a:extLst>
          </p:cNvPr>
          <p:cNvSpPr>
            <a:spLocks noGrp="1"/>
          </p:cNvSpPr>
          <p:nvPr>
            <p:ph type="dt" sz="half" idx="10"/>
          </p:nvPr>
        </p:nvSpPr>
        <p:spPr/>
        <p:txBody>
          <a:bodyPr/>
          <a:lstStyle/>
          <a:p>
            <a:fld id="{BEB176BA-7D7F-4C04-995A-43611D121A6C}" type="datetimeFigureOut">
              <a:rPr lang="en-US" smtClean="0"/>
              <a:t>10/25/2025</a:t>
            </a:fld>
            <a:endParaRPr lang="en-US"/>
          </a:p>
        </p:txBody>
      </p:sp>
      <p:sp>
        <p:nvSpPr>
          <p:cNvPr id="6" name="Footer Placeholder 5">
            <a:extLst>
              <a:ext uri="{FF2B5EF4-FFF2-40B4-BE49-F238E27FC236}">
                <a16:creationId xmlns:a16="http://schemas.microsoft.com/office/drawing/2014/main" id="{4E8FFC73-19CF-65A8-F6ED-85CC0303B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E3D18-C0ED-F336-6C54-51508F714A36}"/>
              </a:ext>
            </a:extLst>
          </p:cNvPr>
          <p:cNvSpPr>
            <a:spLocks noGrp="1"/>
          </p:cNvSpPr>
          <p:nvPr>
            <p:ph type="sldNum" sz="quarter" idx="12"/>
          </p:nvPr>
        </p:nvSpPr>
        <p:spPr/>
        <p:txBody>
          <a:bodyPr/>
          <a:lstStyle/>
          <a:p>
            <a:fld id="{B8B6DBE9-AAD8-45F5-9986-4A42C627B656}" type="slidenum">
              <a:rPr lang="en-US" smtClean="0"/>
              <a:t>‹#›</a:t>
            </a:fld>
            <a:endParaRPr lang="en-US"/>
          </a:p>
        </p:txBody>
      </p:sp>
    </p:spTree>
    <p:extLst>
      <p:ext uri="{BB962C8B-B14F-4D97-AF65-F5344CB8AC3E}">
        <p14:creationId xmlns:p14="http://schemas.microsoft.com/office/powerpoint/2010/main" val="422517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3041-5ADF-8CEA-EB7D-BF9CDC3A63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9382C9-C6FC-D12C-5907-46FDF8FAC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BF46E5-11E5-D7D0-8692-BE3124D5A1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C84E38-D0CB-04CE-C6AE-71314D9F4B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B4BE3-6F0F-7F54-E94A-4D78B3A30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F15A34-02F0-6C30-B1A2-2CDDBF6AEE68}"/>
              </a:ext>
            </a:extLst>
          </p:cNvPr>
          <p:cNvSpPr>
            <a:spLocks noGrp="1"/>
          </p:cNvSpPr>
          <p:nvPr>
            <p:ph type="dt" sz="half" idx="10"/>
          </p:nvPr>
        </p:nvSpPr>
        <p:spPr/>
        <p:txBody>
          <a:bodyPr/>
          <a:lstStyle/>
          <a:p>
            <a:fld id="{BEB176BA-7D7F-4C04-995A-43611D121A6C}" type="datetimeFigureOut">
              <a:rPr lang="en-US" smtClean="0"/>
              <a:t>10/25/2025</a:t>
            </a:fld>
            <a:endParaRPr lang="en-US"/>
          </a:p>
        </p:txBody>
      </p:sp>
      <p:sp>
        <p:nvSpPr>
          <p:cNvPr id="8" name="Footer Placeholder 7">
            <a:extLst>
              <a:ext uri="{FF2B5EF4-FFF2-40B4-BE49-F238E27FC236}">
                <a16:creationId xmlns:a16="http://schemas.microsoft.com/office/drawing/2014/main" id="{35EA8173-4ACD-1125-58FC-4EC807B86F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058725-A5A8-8E6F-68C3-B747A9792148}"/>
              </a:ext>
            </a:extLst>
          </p:cNvPr>
          <p:cNvSpPr>
            <a:spLocks noGrp="1"/>
          </p:cNvSpPr>
          <p:nvPr>
            <p:ph type="sldNum" sz="quarter" idx="12"/>
          </p:nvPr>
        </p:nvSpPr>
        <p:spPr/>
        <p:txBody>
          <a:bodyPr/>
          <a:lstStyle/>
          <a:p>
            <a:fld id="{B8B6DBE9-AAD8-45F5-9986-4A42C627B656}" type="slidenum">
              <a:rPr lang="en-US" smtClean="0"/>
              <a:t>‹#›</a:t>
            </a:fld>
            <a:endParaRPr lang="en-US"/>
          </a:p>
        </p:txBody>
      </p:sp>
    </p:spTree>
    <p:extLst>
      <p:ext uri="{BB962C8B-B14F-4D97-AF65-F5344CB8AC3E}">
        <p14:creationId xmlns:p14="http://schemas.microsoft.com/office/powerpoint/2010/main" val="310995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AAEE-ACEE-0A6C-6F1E-FDCCC5FF9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9AF8B9-D869-066F-301D-0CF28CE985A4}"/>
              </a:ext>
            </a:extLst>
          </p:cNvPr>
          <p:cNvSpPr>
            <a:spLocks noGrp="1"/>
          </p:cNvSpPr>
          <p:nvPr>
            <p:ph type="dt" sz="half" idx="10"/>
          </p:nvPr>
        </p:nvSpPr>
        <p:spPr/>
        <p:txBody>
          <a:bodyPr/>
          <a:lstStyle/>
          <a:p>
            <a:fld id="{BEB176BA-7D7F-4C04-995A-43611D121A6C}" type="datetimeFigureOut">
              <a:rPr lang="en-US" smtClean="0"/>
              <a:t>10/25/2025</a:t>
            </a:fld>
            <a:endParaRPr lang="en-US"/>
          </a:p>
        </p:txBody>
      </p:sp>
      <p:sp>
        <p:nvSpPr>
          <p:cNvPr id="4" name="Footer Placeholder 3">
            <a:extLst>
              <a:ext uri="{FF2B5EF4-FFF2-40B4-BE49-F238E27FC236}">
                <a16:creationId xmlns:a16="http://schemas.microsoft.com/office/drawing/2014/main" id="{23793DD5-16EF-DB4E-B04A-E51B08EF06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5FF6E7-48AD-4CDE-C19E-543559FE392A}"/>
              </a:ext>
            </a:extLst>
          </p:cNvPr>
          <p:cNvSpPr>
            <a:spLocks noGrp="1"/>
          </p:cNvSpPr>
          <p:nvPr>
            <p:ph type="sldNum" sz="quarter" idx="12"/>
          </p:nvPr>
        </p:nvSpPr>
        <p:spPr/>
        <p:txBody>
          <a:bodyPr/>
          <a:lstStyle/>
          <a:p>
            <a:fld id="{B8B6DBE9-AAD8-45F5-9986-4A42C627B656}" type="slidenum">
              <a:rPr lang="en-US" smtClean="0"/>
              <a:t>‹#›</a:t>
            </a:fld>
            <a:endParaRPr lang="en-US"/>
          </a:p>
        </p:txBody>
      </p:sp>
    </p:spTree>
    <p:extLst>
      <p:ext uri="{BB962C8B-B14F-4D97-AF65-F5344CB8AC3E}">
        <p14:creationId xmlns:p14="http://schemas.microsoft.com/office/powerpoint/2010/main" val="21266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F9F80-2356-AF92-5958-96514A9BE3E7}"/>
              </a:ext>
            </a:extLst>
          </p:cNvPr>
          <p:cNvSpPr>
            <a:spLocks noGrp="1"/>
          </p:cNvSpPr>
          <p:nvPr>
            <p:ph type="dt" sz="half" idx="10"/>
          </p:nvPr>
        </p:nvSpPr>
        <p:spPr/>
        <p:txBody>
          <a:bodyPr/>
          <a:lstStyle/>
          <a:p>
            <a:fld id="{BEB176BA-7D7F-4C04-995A-43611D121A6C}" type="datetimeFigureOut">
              <a:rPr lang="en-US" smtClean="0"/>
              <a:t>10/25/2025</a:t>
            </a:fld>
            <a:endParaRPr lang="en-US"/>
          </a:p>
        </p:txBody>
      </p:sp>
      <p:sp>
        <p:nvSpPr>
          <p:cNvPr id="3" name="Footer Placeholder 2">
            <a:extLst>
              <a:ext uri="{FF2B5EF4-FFF2-40B4-BE49-F238E27FC236}">
                <a16:creationId xmlns:a16="http://schemas.microsoft.com/office/drawing/2014/main" id="{4D5E50EE-697D-1F3C-52C1-22DE3A2886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427355-7C5B-EF7D-1278-C8E63FAD85FF}"/>
              </a:ext>
            </a:extLst>
          </p:cNvPr>
          <p:cNvSpPr>
            <a:spLocks noGrp="1"/>
          </p:cNvSpPr>
          <p:nvPr>
            <p:ph type="sldNum" sz="quarter" idx="12"/>
          </p:nvPr>
        </p:nvSpPr>
        <p:spPr/>
        <p:txBody>
          <a:bodyPr/>
          <a:lstStyle/>
          <a:p>
            <a:fld id="{B8B6DBE9-AAD8-45F5-9986-4A42C627B656}" type="slidenum">
              <a:rPr lang="en-US" smtClean="0"/>
              <a:t>‹#›</a:t>
            </a:fld>
            <a:endParaRPr lang="en-US"/>
          </a:p>
        </p:txBody>
      </p:sp>
    </p:spTree>
    <p:extLst>
      <p:ext uri="{BB962C8B-B14F-4D97-AF65-F5344CB8AC3E}">
        <p14:creationId xmlns:p14="http://schemas.microsoft.com/office/powerpoint/2010/main" val="372916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7CE5E-A971-13FF-23A2-C86191E74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36F466-3A0D-ABAA-5802-5695B0DAC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93BBBA-4CC2-017D-F579-12018D178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6FE4F4-41D8-94C8-22FD-E7EB682EACDE}"/>
              </a:ext>
            </a:extLst>
          </p:cNvPr>
          <p:cNvSpPr>
            <a:spLocks noGrp="1"/>
          </p:cNvSpPr>
          <p:nvPr>
            <p:ph type="dt" sz="half" idx="10"/>
          </p:nvPr>
        </p:nvSpPr>
        <p:spPr/>
        <p:txBody>
          <a:bodyPr/>
          <a:lstStyle/>
          <a:p>
            <a:fld id="{BEB176BA-7D7F-4C04-995A-43611D121A6C}" type="datetimeFigureOut">
              <a:rPr lang="en-US" smtClean="0"/>
              <a:t>10/25/2025</a:t>
            </a:fld>
            <a:endParaRPr lang="en-US"/>
          </a:p>
        </p:txBody>
      </p:sp>
      <p:sp>
        <p:nvSpPr>
          <p:cNvPr id="6" name="Footer Placeholder 5">
            <a:extLst>
              <a:ext uri="{FF2B5EF4-FFF2-40B4-BE49-F238E27FC236}">
                <a16:creationId xmlns:a16="http://schemas.microsoft.com/office/drawing/2014/main" id="{25409F35-5DEC-F1EA-DFFA-A3D68611AF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9EFE2-9135-58C5-701F-FDE17F7DA364}"/>
              </a:ext>
            </a:extLst>
          </p:cNvPr>
          <p:cNvSpPr>
            <a:spLocks noGrp="1"/>
          </p:cNvSpPr>
          <p:nvPr>
            <p:ph type="sldNum" sz="quarter" idx="12"/>
          </p:nvPr>
        </p:nvSpPr>
        <p:spPr/>
        <p:txBody>
          <a:bodyPr/>
          <a:lstStyle/>
          <a:p>
            <a:fld id="{B8B6DBE9-AAD8-45F5-9986-4A42C627B656}" type="slidenum">
              <a:rPr lang="en-US" smtClean="0"/>
              <a:t>‹#›</a:t>
            </a:fld>
            <a:endParaRPr lang="en-US"/>
          </a:p>
        </p:txBody>
      </p:sp>
    </p:spTree>
    <p:extLst>
      <p:ext uri="{BB962C8B-B14F-4D97-AF65-F5344CB8AC3E}">
        <p14:creationId xmlns:p14="http://schemas.microsoft.com/office/powerpoint/2010/main" val="346299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BC56-E7D5-78A7-EB6B-648B9E160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9EBD26-37D1-5198-315D-E37EB834E6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04615E-C22E-A67E-1ACB-D892F0E55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395E71-803E-33BC-AD10-226EF36C4A69}"/>
              </a:ext>
            </a:extLst>
          </p:cNvPr>
          <p:cNvSpPr>
            <a:spLocks noGrp="1"/>
          </p:cNvSpPr>
          <p:nvPr>
            <p:ph type="dt" sz="half" idx="10"/>
          </p:nvPr>
        </p:nvSpPr>
        <p:spPr/>
        <p:txBody>
          <a:bodyPr/>
          <a:lstStyle/>
          <a:p>
            <a:fld id="{BEB176BA-7D7F-4C04-995A-43611D121A6C}" type="datetimeFigureOut">
              <a:rPr lang="en-US" smtClean="0"/>
              <a:t>10/25/2025</a:t>
            </a:fld>
            <a:endParaRPr lang="en-US"/>
          </a:p>
        </p:txBody>
      </p:sp>
      <p:sp>
        <p:nvSpPr>
          <p:cNvPr id="6" name="Footer Placeholder 5">
            <a:extLst>
              <a:ext uri="{FF2B5EF4-FFF2-40B4-BE49-F238E27FC236}">
                <a16:creationId xmlns:a16="http://schemas.microsoft.com/office/drawing/2014/main" id="{E1A1920B-4514-B40E-CFF5-16509C373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DC8A21-6ACF-D240-3C04-D08DD81BEAEB}"/>
              </a:ext>
            </a:extLst>
          </p:cNvPr>
          <p:cNvSpPr>
            <a:spLocks noGrp="1"/>
          </p:cNvSpPr>
          <p:nvPr>
            <p:ph type="sldNum" sz="quarter" idx="12"/>
          </p:nvPr>
        </p:nvSpPr>
        <p:spPr/>
        <p:txBody>
          <a:bodyPr/>
          <a:lstStyle/>
          <a:p>
            <a:fld id="{B8B6DBE9-AAD8-45F5-9986-4A42C627B656}" type="slidenum">
              <a:rPr lang="en-US" smtClean="0"/>
              <a:t>‹#›</a:t>
            </a:fld>
            <a:endParaRPr lang="en-US"/>
          </a:p>
        </p:txBody>
      </p:sp>
    </p:spTree>
    <p:extLst>
      <p:ext uri="{BB962C8B-B14F-4D97-AF65-F5344CB8AC3E}">
        <p14:creationId xmlns:p14="http://schemas.microsoft.com/office/powerpoint/2010/main" val="427952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7E672-4C23-0402-254F-AD5C6BB8D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3237AD-F5CC-EC7B-59B5-60D2670D1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9B1E4-619C-3A71-AD0F-E4B306EEC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B176BA-7D7F-4C04-995A-43611D121A6C}" type="datetimeFigureOut">
              <a:rPr lang="en-US" smtClean="0"/>
              <a:t>10/25/2025</a:t>
            </a:fld>
            <a:endParaRPr lang="en-US"/>
          </a:p>
        </p:txBody>
      </p:sp>
      <p:sp>
        <p:nvSpPr>
          <p:cNvPr id="5" name="Footer Placeholder 4">
            <a:extLst>
              <a:ext uri="{FF2B5EF4-FFF2-40B4-BE49-F238E27FC236}">
                <a16:creationId xmlns:a16="http://schemas.microsoft.com/office/drawing/2014/main" id="{DE471A0E-41D5-D488-70D6-9D615A0CD8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4CABFF-C248-311B-FECE-1E133B0C54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B6DBE9-AAD8-45F5-9986-4A42C627B656}" type="slidenum">
              <a:rPr lang="en-US" smtClean="0"/>
              <a:t>‹#›</a:t>
            </a:fld>
            <a:endParaRPr lang="en-US"/>
          </a:p>
        </p:txBody>
      </p:sp>
    </p:spTree>
    <p:extLst>
      <p:ext uri="{BB962C8B-B14F-4D97-AF65-F5344CB8AC3E}">
        <p14:creationId xmlns:p14="http://schemas.microsoft.com/office/powerpoint/2010/main" val="197094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7181D-E92C-3B8B-A9DB-5FDC27A64653}"/>
              </a:ext>
            </a:extLst>
          </p:cNvPr>
          <p:cNvSpPr>
            <a:spLocks noGrp="1"/>
          </p:cNvSpPr>
          <p:nvPr>
            <p:ph type="ctrTitle"/>
          </p:nvPr>
        </p:nvSpPr>
        <p:spPr>
          <a:xfrm>
            <a:off x="1285241" y="1008993"/>
            <a:ext cx="9231410" cy="3542045"/>
          </a:xfrm>
        </p:spPr>
        <p:txBody>
          <a:bodyPr anchor="b">
            <a:normAutofit/>
          </a:bodyPr>
          <a:lstStyle/>
          <a:p>
            <a:pPr algn="l"/>
            <a:r>
              <a:rPr lang="en-US" sz="11500"/>
              <a:t>Variabel Penelitian </a:t>
            </a:r>
          </a:p>
        </p:txBody>
      </p:sp>
      <p:sp>
        <p:nvSpPr>
          <p:cNvPr id="3" name="Subtitle 2">
            <a:extLst>
              <a:ext uri="{FF2B5EF4-FFF2-40B4-BE49-F238E27FC236}">
                <a16:creationId xmlns:a16="http://schemas.microsoft.com/office/drawing/2014/main" id="{3B5BF4DC-689C-00B2-5097-5F263082BD79}"/>
              </a:ext>
            </a:extLst>
          </p:cNvPr>
          <p:cNvSpPr>
            <a:spLocks noGrp="1"/>
          </p:cNvSpPr>
          <p:nvPr>
            <p:ph type="subTitle" idx="1"/>
          </p:nvPr>
        </p:nvSpPr>
        <p:spPr>
          <a:xfrm>
            <a:off x="1285241" y="4582814"/>
            <a:ext cx="7132335" cy="1312657"/>
          </a:xfrm>
        </p:spPr>
        <p:txBody>
          <a:bodyPr anchor="t">
            <a:normAutofit/>
          </a:bodyPr>
          <a:lstStyle/>
          <a:p>
            <a:pPr algn="l"/>
            <a:endParaRPr lang="en-US"/>
          </a:p>
        </p:txBody>
      </p:sp>
      <p:sp>
        <p:nvSpPr>
          <p:cNvPr id="4" name="Footer Placeholder 3">
            <a:extLst>
              <a:ext uri="{FF2B5EF4-FFF2-40B4-BE49-F238E27FC236}">
                <a16:creationId xmlns:a16="http://schemas.microsoft.com/office/drawing/2014/main" id="{86C2A3EF-E193-AC0B-0583-11BD6375BC91}"/>
              </a:ext>
            </a:extLst>
          </p:cNvPr>
          <p:cNvSpPr>
            <a:spLocks noGrp="1"/>
          </p:cNvSpPr>
          <p:nvPr>
            <p:ph type="ftr" sz="quarter" idx="11"/>
          </p:nvPr>
        </p:nvSpPr>
        <p:spPr>
          <a:xfrm rot="5400000">
            <a:off x="-2377440" y="3246120"/>
            <a:ext cx="5605272" cy="365760"/>
          </a:xfrm>
        </p:spPr>
        <p:txBody>
          <a:bodyPr anchor="t">
            <a:normAutofit/>
          </a:bodyPr>
          <a:lstStyle/>
          <a:p>
            <a:pPr algn="l">
              <a:spcAft>
                <a:spcPts val="600"/>
              </a:spcAft>
              <a:defRPr/>
            </a:pPr>
            <a:endParaRPr lang="en-US" sz="1150">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49244586-05C9-D53D-C01B-F50B8769D14E}"/>
              </a:ext>
            </a:extLst>
          </p:cNvPr>
          <p:cNvSpPr>
            <a:spLocks noGrp="1"/>
          </p:cNvSpPr>
          <p:nvPr>
            <p:ph type="sldNum" sz="quarter" idx="12"/>
          </p:nvPr>
        </p:nvSpPr>
        <p:spPr>
          <a:xfrm>
            <a:off x="9684689" y="4887261"/>
            <a:ext cx="1669112" cy="1008213"/>
          </a:xfrm>
        </p:spPr>
        <p:txBody>
          <a:bodyPr>
            <a:normAutofit/>
          </a:bodyPr>
          <a:lstStyle/>
          <a:p>
            <a:pPr>
              <a:lnSpc>
                <a:spcPct val="90000"/>
              </a:lnSpc>
              <a:spcAft>
                <a:spcPts val="600"/>
              </a:spcAft>
              <a:defRPr/>
            </a:pPr>
            <a:fld id="{DA7C948A-81F9-4311-801F-206780C76A54}" type="slidenum">
              <a:rPr lang="en-US" altLang="en-US" sz="6600">
                <a:solidFill>
                  <a:srgbClr val="FFFFFF"/>
                </a:solidFill>
              </a:rPr>
              <a:pPr>
                <a:lnSpc>
                  <a:spcPct val="90000"/>
                </a:lnSpc>
                <a:spcAft>
                  <a:spcPts val="600"/>
                </a:spcAft>
                <a:defRPr/>
              </a:pPr>
              <a:t>1</a:t>
            </a:fld>
            <a:endParaRPr lang="en-US" altLang="en-US" sz="6600">
              <a:solidFill>
                <a:srgbClr val="FFFFFF"/>
              </a:solidFill>
            </a:endParaRPr>
          </a:p>
        </p:txBody>
      </p:sp>
    </p:spTree>
    <p:extLst>
      <p:ext uri="{BB962C8B-B14F-4D97-AF65-F5344CB8AC3E}">
        <p14:creationId xmlns:p14="http://schemas.microsoft.com/office/powerpoint/2010/main" val="19986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58" name="Group 2765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7659" name="Rectangle 2765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0" name="Rectangle 2765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1" name="Rectangle 2766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63" name="Rectangle 2766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1">
            <a:extLst>
              <a:ext uri="{FF2B5EF4-FFF2-40B4-BE49-F238E27FC236}">
                <a16:creationId xmlns:a16="http://schemas.microsoft.com/office/drawing/2014/main" id="{702476EC-EF99-6DA7-BE3D-69FA8EC02F19}"/>
              </a:ext>
            </a:extLst>
          </p:cNvPr>
          <p:cNvSpPr>
            <a:spLocks noGrp="1"/>
          </p:cNvSpPr>
          <p:nvPr>
            <p:ph type="title"/>
          </p:nvPr>
        </p:nvSpPr>
        <p:spPr>
          <a:xfrm>
            <a:off x="1043631" y="809898"/>
            <a:ext cx="9942716" cy="1554480"/>
          </a:xfrm>
        </p:spPr>
        <p:txBody>
          <a:bodyPr anchor="ctr">
            <a:normAutofit/>
          </a:bodyPr>
          <a:lstStyle/>
          <a:p>
            <a:r>
              <a:rPr lang="en-ID" altLang="en-US" sz="4800"/>
              <a:t>Variable Independen</a:t>
            </a:r>
          </a:p>
        </p:txBody>
      </p:sp>
      <p:sp>
        <p:nvSpPr>
          <p:cNvPr id="27651" name="Content Placeholder 2">
            <a:extLst>
              <a:ext uri="{FF2B5EF4-FFF2-40B4-BE49-F238E27FC236}">
                <a16:creationId xmlns:a16="http://schemas.microsoft.com/office/drawing/2014/main" id="{F3A60A95-DA5E-E675-52FD-B2D467E09630}"/>
              </a:ext>
            </a:extLst>
          </p:cNvPr>
          <p:cNvSpPr>
            <a:spLocks noGrp="1"/>
          </p:cNvSpPr>
          <p:nvPr>
            <p:ph idx="1"/>
          </p:nvPr>
        </p:nvSpPr>
        <p:spPr>
          <a:xfrm>
            <a:off x="1045028" y="3017522"/>
            <a:ext cx="9941319" cy="3124658"/>
          </a:xfrm>
        </p:spPr>
        <p:txBody>
          <a:bodyPr anchor="ctr">
            <a:normAutofit/>
          </a:bodyPr>
          <a:lstStyle/>
          <a:p>
            <a:r>
              <a:rPr lang="id-ID" altLang="en-US" sz="2000" b="1">
                <a:latin typeface="Tahoma" panose="020B0604030504040204" pitchFamily="34" charset="0"/>
                <a:cs typeface="Times New Roman" panose="02020603050405020304" pitchFamily="18" charset="0"/>
              </a:rPr>
              <a:t>Variable independent </a:t>
            </a:r>
            <a:r>
              <a:rPr lang="id-ID" altLang="en-US" sz="2000">
                <a:latin typeface="Tahoma" panose="020B0604030504040204" pitchFamily="34" charset="0"/>
                <a:cs typeface="Times New Roman" panose="02020603050405020304" pitchFamily="18" charset="0"/>
              </a:rPr>
              <a:t>adalah variabel yang merupakan penyebab atau yang mempengaruhi variabel dependent (DV) atau yang menyebabkan terjadinya variasi bagi variabel dependent (DV). </a:t>
            </a:r>
            <a:endParaRPr lang="en-ID" altLang="en-US" sz="2000">
              <a:latin typeface="Tahoma" panose="020B0604030504040204" pitchFamily="34" charset="0"/>
              <a:cs typeface="Times New Roman" panose="02020603050405020304" pitchFamily="18" charset="0"/>
            </a:endParaRPr>
          </a:p>
          <a:p>
            <a:r>
              <a:rPr lang="id-ID" altLang="en-US" sz="2000">
                <a:latin typeface="Tahoma" panose="020B0604030504040204" pitchFamily="34" charset="0"/>
                <a:cs typeface="Times New Roman" panose="02020603050405020304" pitchFamily="18" charset="0"/>
              </a:rPr>
              <a:t>Apabila variabel I</a:t>
            </a:r>
            <a:r>
              <a:rPr lang="en-ID" altLang="en-US" sz="2000">
                <a:latin typeface="Tahoma" panose="020B0604030504040204" pitchFamily="34" charset="0"/>
                <a:cs typeface="Times New Roman" panose="02020603050405020304" pitchFamily="18" charset="0"/>
              </a:rPr>
              <a:t>ndependen</a:t>
            </a:r>
            <a:r>
              <a:rPr lang="id-ID" altLang="en-US" sz="2000">
                <a:latin typeface="Tahoma" panose="020B0604030504040204" pitchFamily="34" charset="0"/>
                <a:cs typeface="Times New Roman" panose="02020603050405020304" pitchFamily="18" charset="0"/>
              </a:rPr>
              <a:t> berubah, maka variabel </a:t>
            </a:r>
            <a:r>
              <a:rPr lang="en-ID" altLang="en-US" sz="2000">
                <a:latin typeface="Tahoma" panose="020B0604030504040204" pitchFamily="34" charset="0"/>
                <a:cs typeface="Times New Roman" panose="02020603050405020304" pitchFamily="18" charset="0"/>
              </a:rPr>
              <a:t>dependen</a:t>
            </a:r>
            <a:r>
              <a:rPr lang="id-ID" altLang="en-US" sz="2000">
                <a:latin typeface="Tahoma" panose="020B0604030504040204" pitchFamily="34" charset="0"/>
                <a:cs typeface="Times New Roman" panose="02020603050405020304" pitchFamily="18" charset="0"/>
              </a:rPr>
              <a:t> juga akan berubah. Variable independent merupakan variable yang faktornya diukur, dimanipulasi, atau dipilih oleh peneliti untuk menentukan hubungannya dengan suatu gejala yang diobservasi. </a:t>
            </a:r>
            <a:endParaRPr lang="en-ID" altLang="en-US" sz="2000">
              <a:latin typeface="Tahoma" panose="020B0604030504040204" pitchFamily="34" charset="0"/>
              <a:cs typeface="Times New Roman" panose="02020603050405020304" pitchFamily="18" charset="0"/>
            </a:endParaRPr>
          </a:p>
          <a:p>
            <a:r>
              <a:rPr lang="id-ID" altLang="en-US" sz="2000">
                <a:latin typeface="Tahoma" panose="020B0604030504040204" pitchFamily="34" charset="0"/>
                <a:cs typeface="Times New Roman" panose="02020603050405020304" pitchFamily="18" charset="0"/>
              </a:rPr>
              <a:t>Jika diterjemahkan dalam bahasa Indonesia, variabel independent disebut juga sebagai peubah bebas dan sering juga disebut dengan variable bebas, stimulus, faktor, treatment, predictor, input, atau antecedent.</a:t>
            </a:r>
            <a:endParaRPr lang="en-ID" altLang="en-US" sz="2000">
              <a:latin typeface="Times New Roman" panose="02020603050405020304" pitchFamily="18" charset="0"/>
              <a:cs typeface="Times New Roman" panose="02020603050405020304" pitchFamily="18" charset="0"/>
            </a:endParaRPr>
          </a:p>
          <a:p>
            <a:endParaRPr lang="en-ID" altLang="en-US" sz="2000"/>
          </a:p>
        </p:txBody>
      </p:sp>
      <p:cxnSp>
        <p:nvCxnSpPr>
          <p:cNvPr id="27665" name="Straight Connector 2766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1" name="Rectangle 2868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1">
            <a:extLst>
              <a:ext uri="{FF2B5EF4-FFF2-40B4-BE49-F238E27FC236}">
                <a16:creationId xmlns:a16="http://schemas.microsoft.com/office/drawing/2014/main" id="{05C792E6-B85D-961F-85A2-9EAD85401888}"/>
              </a:ext>
            </a:extLst>
          </p:cNvPr>
          <p:cNvSpPr>
            <a:spLocks noGrp="1"/>
          </p:cNvSpPr>
          <p:nvPr>
            <p:ph type="title"/>
          </p:nvPr>
        </p:nvSpPr>
        <p:spPr>
          <a:xfrm>
            <a:off x="808638" y="386930"/>
            <a:ext cx="9236700" cy="1188950"/>
          </a:xfrm>
        </p:spPr>
        <p:txBody>
          <a:bodyPr anchor="b">
            <a:normAutofit/>
          </a:bodyPr>
          <a:lstStyle/>
          <a:p>
            <a:pPr eaLnBrk="1" hangingPunct="1"/>
            <a:r>
              <a:rPr lang="en-US" altLang="en-US" sz="5400"/>
              <a:t>VARIABEL DEPENDEN</a:t>
            </a:r>
          </a:p>
        </p:txBody>
      </p:sp>
      <p:grpSp>
        <p:nvGrpSpPr>
          <p:cNvPr id="28683" name="Group 2868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8684" name="Rectangle 2868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5" name="Rectangle 2868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87" name="Rectangle 2868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A2B1BB-FA65-61A2-BB38-7E8D60856F8E}"/>
              </a:ext>
            </a:extLst>
          </p:cNvPr>
          <p:cNvSpPr>
            <a:spLocks noGrp="1"/>
          </p:cNvSpPr>
          <p:nvPr>
            <p:ph idx="1"/>
          </p:nvPr>
        </p:nvSpPr>
        <p:spPr>
          <a:xfrm>
            <a:off x="793660" y="2599509"/>
            <a:ext cx="10143668" cy="3435531"/>
          </a:xfrm>
        </p:spPr>
        <p:txBody>
          <a:bodyPr anchor="ctr">
            <a:normAutofit/>
          </a:bodyPr>
          <a:lstStyle/>
          <a:p>
            <a:pPr eaLnBrk="1" hangingPunct="1"/>
            <a:r>
              <a:rPr lang="en-US" altLang="en-US" sz="2400"/>
              <a:t>Variabel Dependen atau Variabel Terikat atau Variabel Terpengaruh atau Variabel Y, yakni variabel yang keberadaannya tergantung pada Variabel X.</a:t>
            </a:r>
          </a:p>
          <a:p>
            <a:pPr eaLnBrk="1" hangingPunct="1"/>
            <a:endParaRPr lang="en-US" altLang="en-US" sz="2400"/>
          </a:p>
        </p:txBody>
      </p:sp>
      <p:sp>
        <p:nvSpPr>
          <p:cNvPr id="5" name="Footer Placeholder 4">
            <a:extLst>
              <a:ext uri="{FF2B5EF4-FFF2-40B4-BE49-F238E27FC236}">
                <a16:creationId xmlns:a16="http://schemas.microsoft.com/office/drawing/2014/main" id="{894E05C3-0203-A080-9AC5-F5A6093B82CD}"/>
              </a:ext>
            </a:extLst>
          </p:cNvPr>
          <p:cNvSpPr>
            <a:spLocks noGrp="1"/>
          </p:cNvSpPr>
          <p:nvPr>
            <p:ph type="ftr" sz="quarter" idx="11"/>
          </p:nvPr>
        </p:nvSpPr>
        <p:spPr>
          <a:xfrm>
            <a:off x="4038600" y="6492240"/>
            <a:ext cx="4114800" cy="365125"/>
          </a:xfrm>
        </p:spPr>
        <p:txBody>
          <a:bodyPr>
            <a:normAutofit/>
          </a:bodyPr>
          <a:lstStyle/>
          <a:p>
            <a:pPr>
              <a:defRPr/>
            </a:pPr>
            <a:endParaRPr lang="en-US" dirty="0"/>
          </a:p>
        </p:txBody>
      </p:sp>
      <p:sp>
        <p:nvSpPr>
          <p:cNvPr id="28676" name="Slide Number Placeholder 3">
            <a:extLst>
              <a:ext uri="{FF2B5EF4-FFF2-40B4-BE49-F238E27FC236}">
                <a16:creationId xmlns:a16="http://schemas.microsoft.com/office/drawing/2014/main" id="{42BB6CFF-C877-70E5-58CF-F03BAA9BE065}"/>
              </a:ext>
            </a:extLst>
          </p:cNvPr>
          <p:cNvSpPr>
            <a:spLocks noGrp="1" noChangeArrowheads="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spcAft>
                <a:spcPts val="600"/>
              </a:spcAft>
              <a:buClrTx/>
              <a:buSzTx/>
              <a:buFontTx/>
              <a:buNone/>
            </a:pPr>
            <a:fld id="{7D582772-71D0-4674-A983-D007505D1325}" type="slidenum">
              <a:rPr lang="en-US" altLang="en-US" sz="1800">
                <a:latin typeface="Arial" panose="020B0604020202020204" pitchFamily="34" charset="0"/>
              </a:rPr>
              <a:pPr>
                <a:lnSpc>
                  <a:spcPct val="90000"/>
                </a:lnSpc>
                <a:spcBef>
                  <a:spcPct val="0"/>
                </a:spcBef>
                <a:spcAft>
                  <a:spcPts val="600"/>
                </a:spcAft>
                <a:buClrTx/>
                <a:buSzTx/>
                <a:buFontTx/>
                <a:buNone/>
              </a:pPr>
              <a:t>11</a:t>
            </a:fld>
            <a:endParaRPr lang="en-US" altLang="en-US" sz="180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06" name="Group 2970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9707" name="Rectangle 2970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8" name="Rectangle 2970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9" name="Rectangle 2970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711" name="Rectangle 2971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a:extLst>
              <a:ext uri="{FF2B5EF4-FFF2-40B4-BE49-F238E27FC236}">
                <a16:creationId xmlns:a16="http://schemas.microsoft.com/office/drawing/2014/main" id="{1A9A6E6E-F2B9-C91B-9A64-74D7D11DA50A}"/>
              </a:ext>
            </a:extLst>
          </p:cNvPr>
          <p:cNvSpPr>
            <a:spLocks noGrp="1"/>
          </p:cNvSpPr>
          <p:nvPr>
            <p:ph type="title"/>
          </p:nvPr>
        </p:nvSpPr>
        <p:spPr>
          <a:xfrm>
            <a:off x="1043631" y="809898"/>
            <a:ext cx="9942716" cy="1554480"/>
          </a:xfrm>
        </p:spPr>
        <p:txBody>
          <a:bodyPr anchor="ctr">
            <a:normAutofit/>
          </a:bodyPr>
          <a:lstStyle/>
          <a:p>
            <a:r>
              <a:rPr lang="en-ID" altLang="en-US" sz="4800"/>
              <a:t>Variable Dependen</a:t>
            </a:r>
          </a:p>
        </p:txBody>
      </p:sp>
      <p:sp>
        <p:nvSpPr>
          <p:cNvPr id="29699" name="Content Placeholder 2">
            <a:extLst>
              <a:ext uri="{FF2B5EF4-FFF2-40B4-BE49-F238E27FC236}">
                <a16:creationId xmlns:a16="http://schemas.microsoft.com/office/drawing/2014/main" id="{F7767A1C-1F30-394E-A769-509BA120DAC1}"/>
              </a:ext>
            </a:extLst>
          </p:cNvPr>
          <p:cNvSpPr>
            <a:spLocks noGrp="1"/>
          </p:cNvSpPr>
          <p:nvPr>
            <p:ph idx="1"/>
          </p:nvPr>
        </p:nvSpPr>
        <p:spPr>
          <a:xfrm>
            <a:off x="1045028" y="3017522"/>
            <a:ext cx="9941319" cy="3124658"/>
          </a:xfrm>
        </p:spPr>
        <p:txBody>
          <a:bodyPr anchor="ctr">
            <a:normAutofit/>
          </a:bodyPr>
          <a:lstStyle/>
          <a:p>
            <a:r>
              <a:rPr lang="id-ID" altLang="en-US" sz="1900">
                <a:latin typeface="Tahoma" panose="020B0604030504040204" pitchFamily="34" charset="0"/>
                <a:cs typeface="Times New Roman" panose="02020603050405020304" pitchFamily="18" charset="0"/>
              </a:rPr>
              <a:t>Variable dependent merupakan variabel yang dipengaruhi atau yang menjadi akibat dari variabel independent. </a:t>
            </a:r>
            <a:endParaRPr lang="en-ID" altLang="en-US" sz="1900">
              <a:latin typeface="Tahoma" panose="020B0604030504040204" pitchFamily="34" charset="0"/>
              <a:cs typeface="Times New Roman" panose="02020603050405020304" pitchFamily="18" charset="0"/>
            </a:endParaRPr>
          </a:p>
          <a:p>
            <a:r>
              <a:rPr lang="id-ID" altLang="en-US" sz="1900">
                <a:latin typeface="Tahoma" panose="020B0604030504040204" pitchFamily="34" charset="0"/>
                <a:cs typeface="Times New Roman" panose="02020603050405020304" pitchFamily="18" charset="0"/>
              </a:rPr>
              <a:t>Variabel dependent, dalam bahasa Indonesia sering disebut sebagai peubah tak bebas, variabel terikat, tergantung, respons, variabel output, criteria, atau konsekuen.</a:t>
            </a:r>
            <a:endParaRPr lang="en-ID" altLang="en-US" sz="1900">
              <a:latin typeface="Tahoma" panose="020B0604030504040204" pitchFamily="34" charset="0"/>
              <a:cs typeface="Times New Roman" panose="02020603050405020304" pitchFamily="18" charset="0"/>
            </a:endParaRPr>
          </a:p>
          <a:p>
            <a:r>
              <a:rPr lang="id-ID" altLang="en-US" sz="1900">
                <a:latin typeface="Tahoma" panose="020B0604030504040204" pitchFamily="34" charset="0"/>
                <a:cs typeface="Times New Roman" panose="02020603050405020304" pitchFamily="18" charset="0"/>
              </a:rPr>
              <a:t>Variabel ini merupakan fokus utama dari penelitian. Variabel inilah yang nilainya diamati dan diukur untuk menentukan pengaruh dari variabel independent. Nilainya </a:t>
            </a:r>
            <a:r>
              <a:rPr lang="en-ID" altLang="en-US" sz="1900">
                <a:latin typeface="Tahoma" panose="020B0604030504040204" pitchFamily="34" charset="0"/>
                <a:cs typeface="Times New Roman" panose="02020603050405020304" pitchFamily="18" charset="0"/>
              </a:rPr>
              <a:t>dapat</a:t>
            </a:r>
            <a:r>
              <a:rPr lang="id-ID" altLang="en-US" sz="1900">
                <a:latin typeface="Tahoma" panose="020B0604030504040204" pitchFamily="34" charset="0"/>
                <a:cs typeface="Times New Roman" panose="02020603050405020304" pitchFamily="18" charset="0"/>
              </a:rPr>
              <a:t> beragam dan tergantung pada besarnya perubahan variabel independent. Artinya, setiap terjadi perubahan (penambahan/pengurangan) sekian kali satuan variabel independen, diharapkan akan menyebakan variabel dependen berubah (naik/turun) sekian satuan juga</a:t>
            </a:r>
            <a:r>
              <a:rPr lang="en-ID" altLang="en-US" sz="1900">
                <a:latin typeface="Tahoma" panose="020B0604030504040204" pitchFamily="34" charset="0"/>
                <a:cs typeface="Times New Roman" panose="02020603050405020304" pitchFamily="18" charset="0"/>
              </a:rPr>
              <a:t>.</a:t>
            </a:r>
            <a:endParaRPr lang="en-ID" altLang="en-US" sz="1900">
              <a:latin typeface="Times New Roman" panose="02020603050405020304" pitchFamily="18" charset="0"/>
              <a:cs typeface="Times New Roman" panose="02020603050405020304" pitchFamily="18" charset="0"/>
            </a:endParaRPr>
          </a:p>
          <a:p>
            <a:endParaRPr lang="en-ID" altLang="en-US" sz="1900"/>
          </a:p>
        </p:txBody>
      </p:sp>
      <p:cxnSp>
        <p:nvCxnSpPr>
          <p:cNvPr id="29713" name="Straight Connector 2971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30" name="Rectangle 3072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itle 1">
            <a:extLst>
              <a:ext uri="{FF2B5EF4-FFF2-40B4-BE49-F238E27FC236}">
                <a16:creationId xmlns:a16="http://schemas.microsoft.com/office/drawing/2014/main" id="{751062F4-7528-CF6A-5CAD-39157604D81F}"/>
              </a:ext>
            </a:extLst>
          </p:cNvPr>
          <p:cNvSpPr>
            <a:spLocks noGrp="1"/>
          </p:cNvSpPr>
          <p:nvPr>
            <p:ph type="title"/>
          </p:nvPr>
        </p:nvSpPr>
        <p:spPr>
          <a:xfrm>
            <a:off x="808638" y="386930"/>
            <a:ext cx="9236700" cy="1188950"/>
          </a:xfrm>
        </p:spPr>
        <p:txBody>
          <a:bodyPr anchor="b">
            <a:normAutofit/>
          </a:bodyPr>
          <a:lstStyle/>
          <a:p>
            <a:r>
              <a:rPr lang="en-US" altLang="en-US" sz="5400"/>
              <a:t>Contoh </a:t>
            </a:r>
          </a:p>
        </p:txBody>
      </p:sp>
      <p:grpSp>
        <p:nvGrpSpPr>
          <p:cNvPr id="30732" name="Group 3073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0733" name="Rectangle 3073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4" name="Rectangle 3073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36" name="Rectangle 307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Content Placeholder 2">
            <a:extLst>
              <a:ext uri="{FF2B5EF4-FFF2-40B4-BE49-F238E27FC236}">
                <a16:creationId xmlns:a16="http://schemas.microsoft.com/office/drawing/2014/main" id="{3A73AD94-6DC2-25F7-89A0-49F3C5645364}"/>
              </a:ext>
            </a:extLst>
          </p:cNvPr>
          <p:cNvSpPr>
            <a:spLocks noGrp="1"/>
          </p:cNvSpPr>
          <p:nvPr>
            <p:ph idx="1"/>
          </p:nvPr>
        </p:nvSpPr>
        <p:spPr>
          <a:xfrm>
            <a:off x="793660" y="2599509"/>
            <a:ext cx="10143668" cy="3435531"/>
          </a:xfrm>
        </p:spPr>
        <p:txBody>
          <a:bodyPr anchor="ctr">
            <a:normAutofit/>
          </a:bodyPr>
          <a:lstStyle/>
          <a:p>
            <a:r>
              <a:rPr lang="en-US" altLang="en-US" sz="2400"/>
              <a:t>Pengaruh Komunikasi internal Terhadap Motivasi kerja Karyawan (Survey pada Karyawan PT Ambasador Jakarta)</a:t>
            </a:r>
          </a:p>
          <a:p>
            <a:r>
              <a:rPr lang="en-US" altLang="en-US" sz="2400"/>
              <a:t>“Pengaruh Terpaan tanyangan berita televisi terhadap opini public (Survey Pada Remaja Kelurahan Pisangan Jakarta Timur tentang berita Ferdy Sambo )</a:t>
            </a:r>
          </a:p>
          <a:p>
            <a:r>
              <a:rPr lang="en-US" altLang="en-US" sz="2400"/>
              <a:t>Pengaruh Penggunaan Gadget terhadap Prilaku Komunikasi  Anak  (survey pada siswa SD 12 Kebon Baru Tebet)</a:t>
            </a:r>
          </a:p>
          <a:p>
            <a:endParaRPr lang="en-US" altLang="en-US" sz="2400"/>
          </a:p>
        </p:txBody>
      </p:sp>
      <p:sp>
        <p:nvSpPr>
          <p:cNvPr id="4" name="Footer Placeholder 3">
            <a:extLst>
              <a:ext uri="{FF2B5EF4-FFF2-40B4-BE49-F238E27FC236}">
                <a16:creationId xmlns:a16="http://schemas.microsoft.com/office/drawing/2014/main" id="{F0FFD770-77BA-BE85-FBDE-C9B96522D7A1}"/>
              </a:ext>
            </a:extLst>
          </p:cNvPr>
          <p:cNvSpPr>
            <a:spLocks noGrp="1"/>
          </p:cNvSpPr>
          <p:nvPr>
            <p:ph type="ftr" sz="quarter" idx="11"/>
          </p:nvPr>
        </p:nvSpPr>
        <p:spPr>
          <a:xfrm>
            <a:off x="4038600" y="6492240"/>
            <a:ext cx="4114800" cy="365125"/>
          </a:xfrm>
        </p:spPr>
        <p:txBody>
          <a:bodyPr>
            <a:normAutofit/>
          </a:bodyPr>
          <a:lstStyle/>
          <a:p>
            <a:pPr>
              <a:defRPr/>
            </a:pPr>
            <a:endParaRPr lang="en-US" dirty="0"/>
          </a:p>
        </p:txBody>
      </p:sp>
      <p:sp>
        <p:nvSpPr>
          <p:cNvPr id="30725" name="Slide Number Placeholder 4">
            <a:extLst>
              <a:ext uri="{FF2B5EF4-FFF2-40B4-BE49-F238E27FC236}">
                <a16:creationId xmlns:a16="http://schemas.microsoft.com/office/drawing/2014/main" id="{3815601C-E746-8635-13BF-544E2B9B5D39}"/>
              </a:ext>
            </a:extLst>
          </p:cNvPr>
          <p:cNvSpPr>
            <a:spLocks noGrp="1" noChangeArrowheads="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CF533D07-7FCF-475A-94EF-37C319817E2D}" type="slidenum">
              <a:rPr lang="en-US" altLang="en-US" smtClean="0"/>
              <a:pPr>
                <a:spcAft>
                  <a:spcPts val="600"/>
                </a:spcAft>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4" name="Rectangle 31753">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56" name="Group 3175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1757" name="Rectangle 3175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8" name="Rectangle 3175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9" name="Rectangle 3175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761" name="Rectangle 3176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Title 1">
            <a:extLst>
              <a:ext uri="{FF2B5EF4-FFF2-40B4-BE49-F238E27FC236}">
                <a16:creationId xmlns:a16="http://schemas.microsoft.com/office/drawing/2014/main" id="{7633702A-95C8-519C-9783-75CDD4CD5E33}"/>
              </a:ext>
            </a:extLst>
          </p:cNvPr>
          <p:cNvSpPr>
            <a:spLocks noGrp="1"/>
          </p:cNvSpPr>
          <p:nvPr>
            <p:ph type="title"/>
          </p:nvPr>
        </p:nvSpPr>
        <p:spPr>
          <a:xfrm>
            <a:off x="1043631" y="809898"/>
            <a:ext cx="9942716" cy="1554480"/>
          </a:xfrm>
        </p:spPr>
        <p:txBody>
          <a:bodyPr anchor="ctr">
            <a:normAutofit/>
          </a:bodyPr>
          <a:lstStyle/>
          <a:p>
            <a:pPr eaLnBrk="1" hangingPunct="1"/>
            <a:r>
              <a:rPr lang="en-US" altLang="en-US" sz="4800"/>
              <a:t>VARIABEL ANTARA/Moderator</a:t>
            </a:r>
          </a:p>
        </p:txBody>
      </p:sp>
      <p:sp>
        <p:nvSpPr>
          <p:cNvPr id="3" name="Content Placeholder 2">
            <a:extLst>
              <a:ext uri="{FF2B5EF4-FFF2-40B4-BE49-F238E27FC236}">
                <a16:creationId xmlns:a16="http://schemas.microsoft.com/office/drawing/2014/main" id="{2D258940-CC1A-A662-FB18-F0E2AAD73981}"/>
              </a:ext>
            </a:extLst>
          </p:cNvPr>
          <p:cNvSpPr>
            <a:spLocks noGrp="1"/>
          </p:cNvSpPr>
          <p:nvPr>
            <p:ph sz="quarter" idx="1"/>
          </p:nvPr>
        </p:nvSpPr>
        <p:spPr>
          <a:xfrm>
            <a:off x="1045028" y="3017522"/>
            <a:ext cx="9941319" cy="3124658"/>
          </a:xfrm>
        </p:spPr>
        <p:txBody>
          <a:bodyPr anchor="ctr">
            <a:normAutofit/>
          </a:bodyPr>
          <a:lstStyle/>
          <a:p>
            <a:pPr eaLnBrk="1" hangingPunct="1"/>
            <a:r>
              <a:rPr lang="en-US" altLang="en-US" sz="2400"/>
              <a:t>Variabel</a:t>
            </a:r>
            <a:r>
              <a:rPr lang="en-US" altLang="en-US" sz="2400" dirty="0"/>
              <a:t> Antara </a:t>
            </a:r>
            <a:r>
              <a:rPr lang="en-US" altLang="en-US" sz="2400"/>
              <a:t>atau</a:t>
            </a:r>
            <a:r>
              <a:rPr lang="en-US" altLang="en-US" sz="2400" dirty="0"/>
              <a:t> </a:t>
            </a:r>
            <a:r>
              <a:rPr lang="en-US" altLang="en-US" sz="2400"/>
              <a:t>Variabel</a:t>
            </a:r>
            <a:r>
              <a:rPr lang="en-US" altLang="en-US" sz="2400" dirty="0"/>
              <a:t> </a:t>
            </a:r>
            <a:r>
              <a:rPr lang="en-US" altLang="en-US" sz="2400"/>
              <a:t>Pengganggu</a:t>
            </a:r>
            <a:r>
              <a:rPr lang="en-US" altLang="en-US" sz="2400" dirty="0"/>
              <a:t> </a:t>
            </a:r>
            <a:r>
              <a:rPr lang="en-US" altLang="en-US" sz="2400"/>
              <a:t>atau</a:t>
            </a:r>
            <a:r>
              <a:rPr lang="en-US" altLang="en-US" sz="2400" dirty="0"/>
              <a:t> </a:t>
            </a:r>
            <a:r>
              <a:rPr lang="en-US" altLang="en-US" sz="2400"/>
              <a:t>Variabel</a:t>
            </a:r>
            <a:r>
              <a:rPr lang="en-US" altLang="en-US" sz="2400" dirty="0"/>
              <a:t> Z, </a:t>
            </a:r>
            <a:r>
              <a:rPr lang="en-US" altLang="en-US" sz="2400"/>
              <a:t>yaitu</a:t>
            </a:r>
            <a:r>
              <a:rPr lang="en-US" altLang="en-US" sz="2400" dirty="0"/>
              <a:t> </a:t>
            </a:r>
            <a:r>
              <a:rPr lang="en-US" altLang="en-US" sz="2400"/>
              <a:t>variabel</a:t>
            </a:r>
            <a:r>
              <a:rPr lang="en-US" altLang="en-US" sz="2400" dirty="0"/>
              <a:t> yang </a:t>
            </a:r>
            <a:r>
              <a:rPr lang="en-US" altLang="en-US" sz="2400"/>
              <a:t>keberadaannya</a:t>
            </a:r>
            <a:r>
              <a:rPr lang="en-US" altLang="en-US" sz="2400" dirty="0"/>
              <a:t> </a:t>
            </a:r>
            <a:r>
              <a:rPr lang="en-US" altLang="en-US" sz="2400"/>
              <a:t>dapat</a:t>
            </a:r>
            <a:r>
              <a:rPr lang="en-US" altLang="en-US" sz="2400" dirty="0"/>
              <a:t> </a:t>
            </a:r>
            <a:r>
              <a:rPr lang="en-US" altLang="en-US" sz="2400"/>
              <a:t>menyebabkan</a:t>
            </a:r>
            <a:r>
              <a:rPr lang="en-US" altLang="en-US" sz="2400" dirty="0"/>
              <a:t> </a:t>
            </a:r>
            <a:r>
              <a:rPr lang="en-US" altLang="en-US" sz="2400"/>
              <a:t>hubungan</a:t>
            </a:r>
            <a:r>
              <a:rPr lang="en-US" altLang="en-US" sz="2400" dirty="0"/>
              <a:t> </a:t>
            </a:r>
            <a:r>
              <a:rPr lang="en-US" altLang="en-US" sz="2400"/>
              <a:t>kausalitas</a:t>
            </a:r>
            <a:r>
              <a:rPr lang="en-US" altLang="en-US" sz="2400" dirty="0"/>
              <a:t> </a:t>
            </a:r>
            <a:r>
              <a:rPr lang="en-US" altLang="en-US" sz="2400"/>
              <a:t>antara</a:t>
            </a:r>
            <a:r>
              <a:rPr lang="en-US" altLang="en-US" sz="2400" dirty="0"/>
              <a:t> </a:t>
            </a:r>
            <a:r>
              <a:rPr lang="en-US" altLang="en-US" sz="2400"/>
              <a:t>Variabel</a:t>
            </a:r>
            <a:r>
              <a:rPr lang="en-US" altLang="en-US" sz="2400" dirty="0"/>
              <a:t> X </a:t>
            </a:r>
            <a:r>
              <a:rPr lang="en-US" altLang="en-US" sz="2400"/>
              <a:t>dengan</a:t>
            </a:r>
            <a:r>
              <a:rPr lang="en-US" altLang="en-US" sz="2400" dirty="0"/>
              <a:t> </a:t>
            </a:r>
            <a:r>
              <a:rPr lang="en-US" altLang="en-US" sz="2400"/>
              <a:t>Variabel</a:t>
            </a:r>
            <a:r>
              <a:rPr lang="en-US" altLang="en-US" sz="2400" dirty="0"/>
              <a:t> Y </a:t>
            </a:r>
            <a:r>
              <a:rPr lang="en-US" altLang="en-US" sz="2400"/>
              <a:t>menjadi</a:t>
            </a:r>
            <a:r>
              <a:rPr lang="en-US" altLang="en-US" sz="2400" dirty="0"/>
              <a:t> </a:t>
            </a:r>
            <a:r>
              <a:rPr lang="en-US" altLang="en-US" sz="2400"/>
              <a:t>tidak</a:t>
            </a:r>
            <a:r>
              <a:rPr lang="en-US" altLang="en-US" sz="2400" dirty="0"/>
              <a:t> </a:t>
            </a:r>
            <a:r>
              <a:rPr lang="en-US" altLang="en-US" sz="2400"/>
              <a:t>langsung</a:t>
            </a:r>
            <a:r>
              <a:rPr lang="en-US" altLang="en-US" sz="2400" dirty="0"/>
              <a:t>.</a:t>
            </a:r>
          </a:p>
          <a:p>
            <a:r>
              <a:rPr lang="en-US" sz="2400" dirty="0"/>
              <a:t>"</a:t>
            </a:r>
            <a:r>
              <a:rPr lang="en-US" sz="2400"/>
              <a:t>Pengaruh</a:t>
            </a:r>
            <a:r>
              <a:rPr lang="en-US" sz="2400" dirty="0"/>
              <a:t> Gaya </a:t>
            </a:r>
            <a:r>
              <a:rPr lang="en-US" sz="2400"/>
              <a:t>Komunikasi</a:t>
            </a:r>
            <a:r>
              <a:rPr lang="en-US" sz="2400" dirty="0"/>
              <a:t> </a:t>
            </a:r>
            <a:r>
              <a:rPr lang="en-US" sz="2400"/>
              <a:t>Pemimpin</a:t>
            </a:r>
            <a:r>
              <a:rPr lang="en-US" sz="2400" dirty="0"/>
              <a:t> </a:t>
            </a:r>
            <a:r>
              <a:rPr lang="en-US" sz="2400"/>
              <a:t>terhadap</a:t>
            </a:r>
            <a:r>
              <a:rPr lang="en-US" sz="2400" dirty="0"/>
              <a:t> Kinerja </a:t>
            </a:r>
            <a:r>
              <a:rPr lang="en-US" sz="2400"/>
              <a:t>Karyawan</a:t>
            </a:r>
            <a:r>
              <a:rPr lang="en-US" sz="2400" dirty="0"/>
              <a:t> </a:t>
            </a:r>
            <a:r>
              <a:rPr lang="en-US" sz="2400"/>
              <a:t>dengan</a:t>
            </a:r>
            <a:r>
              <a:rPr lang="en-US" sz="2400" dirty="0"/>
              <a:t> </a:t>
            </a:r>
            <a:r>
              <a:rPr lang="en-US" sz="2400"/>
              <a:t>Motivasi</a:t>
            </a:r>
            <a:r>
              <a:rPr lang="en-US" sz="2400" dirty="0"/>
              <a:t> </a:t>
            </a:r>
            <a:r>
              <a:rPr lang="en-US" sz="2400"/>
              <a:t>Kerja</a:t>
            </a:r>
            <a:r>
              <a:rPr lang="en-US" sz="2400" dirty="0"/>
              <a:t> </a:t>
            </a:r>
            <a:r>
              <a:rPr lang="en-US" sz="2400"/>
              <a:t>sebagai</a:t>
            </a:r>
            <a:r>
              <a:rPr lang="en-US" sz="2400" dirty="0"/>
              <a:t> </a:t>
            </a:r>
            <a:r>
              <a:rPr lang="en-US" sz="2400"/>
              <a:t>Variabel</a:t>
            </a:r>
            <a:r>
              <a:rPr lang="en-US" sz="2400" dirty="0"/>
              <a:t> Moderator"</a:t>
            </a:r>
            <a:endParaRPr lang="en-US" altLang="en-US" sz="2400" dirty="0"/>
          </a:p>
          <a:p>
            <a:pPr eaLnBrk="1" hangingPunct="1"/>
            <a:endParaRPr lang="en-US" altLang="en-US" sz="2400" dirty="0"/>
          </a:p>
        </p:txBody>
      </p:sp>
      <p:cxnSp>
        <p:nvCxnSpPr>
          <p:cNvPr id="31763" name="Straight Connector 3176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1749" name="Footer Placeholder 4">
            <a:extLst>
              <a:ext uri="{FF2B5EF4-FFF2-40B4-BE49-F238E27FC236}">
                <a16:creationId xmlns:a16="http://schemas.microsoft.com/office/drawing/2014/main" id="{A7D12E45-347F-1347-D49C-09A89E2FF344}"/>
              </a:ext>
            </a:extLst>
          </p:cNvPr>
          <p:cNvSpPr>
            <a:spLocks noGrp="1"/>
          </p:cNvSpPr>
          <p:nvPr>
            <p:ph type="ftr" sz="quarter" idx="11"/>
          </p:nvPr>
        </p:nvSpPr>
        <p:spPr bwMode="auto">
          <a:xfrm>
            <a:off x="4038600" y="6492240"/>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fontScale="77500" lnSpcReduction="20000"/>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0F55311F-991A-6FD1-C257-6BF0CB7FBC29}"/>
              </a:ext>
            </a:extLst>
          </p:cNvPr>
          <p:cNvSpPr>
            <a:spLocks noGrp="1" noChangeArrowheads="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90000"/>
              </a:lnSpc>
              <a:spcBef>
                <a:spcPct val="0"/>
              </a:spcBef>
              <a:spcAft>
                <a:spcPts val="600"/>
              </a:spcAft>
              <a:buClrTx/>
              <a:buSzTx/>
              <a:buFontTx/>
              <a:buNone/>
            </a:pPr>
            <a:fld id="{0932FF1A-947B-4733-B231-34A64768BC00}" type="slidenum">
              <a:rPr lang="en-US" altLang="en-US" sz="1800">
                <a:latin typeface="Arial" panose="020B0604020202020204" pitchFamily="34" charset="0"/>
              </a:rPr>
              <a:pPr>
                <a:lnSpc>
                  <a:spcPct val="90000"/>
                </a:lnSpc>
                <a:spcBef>
                  <a:spcPct val="0"/>
                </a:spcBef>
                <a:spcAft>
                  <a:spcPts val="600"/>
                </a:spcAft>
                <a:buClrTx/>
                <a:buSzTx/>
                <a:buFontTx/>
                <a:buNone/>
              </a:pPr>
              <a:t>14</a:t>
            </a:fld>
            <a:endParaRPr lang="en-US" altLang="en-US" sz="180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57F-80EC-4E32-B919-E6DD5C2E6148}"/>
              </a:ext>
            </a:extLst>
          </p:cNvPr>
          <p:cNvSpPr>
            <a:spLocks noGrp="1"/>
          </p:cNvSpPr>
          <p:nvPr>
            <p:ph type="title"/>
          </p:nvPr>
        </p:nvSpPr>
        <p:spPr>
          <a:xfrm>
            <a:off x="838200" y="365125"/>
            <a:ext cx="10515600" cy="1325563"/>
          </a:xfrm>
        </p:spPr>
        <p:txBody>
          <a:bodyPr>
            <a:normAutofit/>
          </a:bodyPr>
          <a:lstStyle/>
          <a:p>
            <a:endParaRPr lang="en-US"/>
          </a:p>
        </p:txBody>
      </p:sp>
      <p:sp>
        <p:nvSpPr>
          <p:cNvPr id="3" name="Content Placeholder 2">
            <a:extLst>
              <a:ext uri="{FF2B5EF4-FFF2-40B4-BE49-F238E27FC236}">
                <a16:creationId xmlns:a16="http://schemas.microsoft.com/office/drawing/2014/main" id="{D399A037-D9D8-A7E0-CF90-E8BAEEAB01D9}"/>
              </a:ext>
            </a:extLst>
          </p:cNvPr>
          <p:cNvSpPr>
            <a:spLocks noGrp="1"/>
          </p:cNvSpPr>
          <p:nvPr>
            <p:ph idx="1"/>
          </p:nvPr>
        </p:nvSpPr>
        <p:spPr>
          <a:xfrm>
            <a:off x="838200" y="1825625"/>
            <a:ext cx="10515600" cy="4351338"/>
          </a:xfrm>
        </p:spPr>
        <p:txBody>
          <a:bodyPr>
            <a:normAutofit/>
          </a:bodyPr>
          <a:lstStyle/>
          <a:p>
            <a:r>
              <a:rPr lang="en-US" dirty="0" err="1"/>
              <a:t>Variabel</a:t>
            </a:r>
            <a:r>
              <a:rPr lang="en-US" dirty="0"/>
              <a:t> moderator </a:t>
            </a:r>
            <a:r>
              <a:rPr lang="en-US" dirty="0" err="1"/>
              <a:t>adalah</a:t>
            </a:r>
            <a:r>
              <a:rPr lang="en-US" dirty="0"/>
              <a:t> </a:t>
            </a:r>
            <a:r>
              <a:rPr lang="en-US" dirty="0" err="1"/>
              <a:t>variabel</a:t>
            </a:r>
            <a:r>
              <a:rPr lang="en-US" dirty="0"/>
              <a:t> yang </a:t>
            </a:r>
            <a:r>
              <a:rPr lang="en-US" dirty="0" err="1"/>
              <a:t>memengaruhi</a:t>
            </a:r>
            <a:r>
              <a:rPr lang="en-US" dirty="0"/>
              <a:t> </a:t>
            </a:r>
            <a:r>
              <a:rPr lang="en-US" dirty="0" err="1"/>
              <a:t>kekuatan</a:t>
            </a:r>
            <a:r>
              <a:rPr lang="en-US" dirty="0"/>
              <a:t> </a:t>
            </a:r>
            <a:r>
              <a:rPr lang="en-US" dirty="0" err="1"/>
              <a:t>atau</a:t>
            </a:r>
            <a:r>
              <a:rPr lang="en-US" dirty="0"/>
              <a:t> </a:t>
            </a:r>
            <a:r>
              <a:rPr lang="en-US" dirty="0" err="1"/>
              <a:t>arah</a:t>
            </a:r>
            <a:r>
              <a:rPr lang="en-US" dirty="0"/>
              <a:t> </a:t>
            </a:r>
            <a:r>
              <a:rPr lang="en-US" dirty="0" err="1"/>
              <a:t>hubungan</a:t>
            </a:r>
            <a:r>
              <a:rPr lang="en-US" dirty="0"/>
              <a:t> </a:t>
            </a:r>
            <a:r>
              <a:rPr lang="en-US" dirty="0" err="1"/>
              <a:t>antara</a:t>
            </a:r>
            <a:r>
              <a:rPr lang="en-US" dirty="0"/>
              <a:t> </a:t>
            </a:r>
            <a:r>
              <a:rPr lang="en-US" dirty="0" err="1"/>
              <a:t>variabel</a:t>
            </a:r>
            <a:r>
              <a:rPr lang="en-US" dirty="0"/>
              <a:t> </a:t>
            </a:r>
            <a:r>
              <a:rPr lang="en-US" dirty="0" err="1"/>
              <a:t>independen</a:t>
            </a:r>
            <a:r>
              <a:rPr lang="en-US" dirty="0"/>
              <a:t> dan </a:t>
            </a:r>
            <a:r>
              <a:rPr lang="en-US" dirty="0" err="1"/>
              <a:t>dependen</a:t>
            </a:r>
            <a:r>
              <a:rPr lang="en-US" dirty="0"/>
              <a:t>. </a:t>
            </a:r>
            <a:r>
              <a:rPr lang="en-US" dirty="0" err="1"/>
              <a:t>Ini</a:t>
            </a:r>
            <a:r>
              <a:rPr lang="en-US" dirty="0"/>
              <a:t> </a:t>
            </a:r>
            <a:r>
              <a:rPr lang="en-US" dirty="0" err="1"/>
              <a:t>berarti</a:t>
            </a:r>
            <a:r>
              <a:rPr lang="en-US" dirty="0"/>
              <a:t> </a:t>
            </a:r>
            <a:r>
              <a:rPr lang="en-US" dirty="0" err="1"/>
              <a:t>bahwa</a:t>
            </a:r>
            <a:r>
              <a:rPr lang="en-US" dirty="0"/>
              <a:t> </a:t>
            </a:r>
            <a:r>
              <a:rPr lang="en-US" dirty="0" err="1"/>
              <a:t>variabel</a:t>
            </a:r>
            <a:r>
              <a:rPr lang="en-US" dirty="0"/>
              <a:t> moderator </a:t>
            </a:r>
            <a:r>
              <a:rPr lang="en-US" dirty="0" err="1"/>
              <a:t>dapat</a:t>
            </a:r>
            <a:r>
              <a:rPr lang="en-US" dirty="0"/>
              <a:t> </a:t>
            </a:r>
            <a:r>
              <a:rPr lang="en-US" b="1" dirty="0" err="1">
                <a:solidFill>
                  <a:srgbClr val="FF0000"/>
                </a:solidFill>
              </a:rPr>
              <a:t>memperkuat</a:t>
            </a:r>
            <a:r>
              <a:rPr lang="en-US" b="1" dirty="0">
                <a:solidFill>
                  <a:srgbClr val="FF0000"/>
                </a:solidFill>
              </a:rPr>
              <a:t>, </a:t>
            </a:r>
            <a:r>
              <a:rPr lang="en-US" b="1" dirty="0" err="1">
                <a:solidFill>
                  <a:srgbClr val="FF0000"/>
                </a:solidFill>
              </a:rPr>
              <a:t>melemahkan</a:t>
            </a:r>
            <a:r>
              <a:rPr lang="en-US" b="1" dirty="0">
                <a:solidFill>
                  <a:srgbClr val="FF0000"/>
                </a:solidFill>
              </a:rPr>
              <a:t>, </a:t>
            </a:r>
            <a:r>
              <a:rPr lang="en-US" b="1" dirty="0" err="1">
                <a:solidFill>
                  <a:srgbClr val="FF0000"/>
                </a:solidFill>
              </a:rPr>
              <a:t>atau</a:t>
            </a:r>
            <a:r>
              <a:rPr lang="en-US" b="1" dirty="0">
                <a:solidFill>
                  <a:srgbClr val="FF0000"/>
                </a:solidFill>
              </a:rPr>
              <a:t> </a:t>
            </a:r>
            <a:r>
              <a:rPr lang="en-US" b="1" dirty="0" err="1">
                <a:solidFill>
                  <a:srgbClr val="FF0000"/>
                </a:solidFill>
              </a:rPr>
              <a:t>bahkan</a:t>
            </a:r>
            <a:r>
              <a:rPr lang="en-US" b="1" dirty="0">
                <a:solidFill>
                  <a:srgbClr val="FF0000"/>
                </a:solidFill>
              </a:rPr>
              <a:t> </a:t>
            </a:r>
            <a:r>
              <a:rPr lang="en-US" b="1" dirty="0" err="1">
                <a:solidFill>
                  <a:srgbClr val="FF0000"/>
                </a:solidFill>
              </a:rPr>
              <a:t>membalikkan</a:t>
            </a:r>
            <a:r>
              <a:rPr lang="en-US" b="1" dirty="0">
                <a:solidFill>
                  <a:srgbClr val="FF0000"/>
                </a:solidFill>
              </a:rPr>
              <a:t> </a:t>
            </a:r>
            <a:r>
              <a:rPr lang="en-US" b="1" dirty="0" err="1">
                <a:solidFill>
                  <a:srgbClr val="FF0000"/>
                </a:solidFill>
              </a:rPr>
              <a:t>hubungan</a:t>
            </a:r>
            <a:r>
              <a:rPr lang="en-US" b="1" dirty="0">
                <a:solidFill>
                  <a:srgbClr val="FF0000"/>
                </a:solidFill>
              </a:rPr>
              <a:t> </a:t>
            </a:r>
            <a:r>
              <a:rPr lang="en-US" b="1" dirty="0" err="1">
                <a:solidFill>
                  <a:srgbClr val="FF0000"/>
                </a:solidFill>
              </a:rPr>
              <a:t>antara</a:t>
            </a:r>
            <a:r>
              <a:rPr lang="en-US" b="1" dirty="0">
                <a:solidFill>
                  <a:srgbClr val="FF0000"/>
                </a:solidFill>
              </a:rPr>
              <a:t> dua </a:t>
            </a:r>
            <a:r>
              <a:rPr lang="en-US" b="1" dirty="0" err="1">
                <a:solidFill>
                  <a:srgbClr val="FF0000"/>
                </a:solidFill>
              </a:rPr>
              <a:t>variabel</a:t>
            </a:r>
            <a:r>
              <a:rPr lang="en-US" b="1" dirty="0">
                <a:solidFill>
                  <a:srgbClr val="FF0000"/>
                </a:solidFill>
              </a:rPr>
              <a:t> </a:t>
            </a:r>
            <a:r>
              <a:rPr lang="en-US" b="1" dirty="0" err="1">
                <a:solidFill>
                  <a:srgbClr val="FF0000"/>
                </a:solidFill>
              </a:rPr>
              <a:t>lainnya</a:t>
            </a:r>
            <a:r>
              <a:rPr lang="en-US" dirty="0"/>
              <a:t>.</a:t>
            </a:r>
          </a:p>
          <a:p>
            <a:r>
              <a:rPr lang="en-US" dirty="0" err="1"/>
              <a:t>Dalam</a:t>
            </a:r>
            <a:r>
              <a:rPr lang="en-US" dirty="0"/>
              <a:t> </a:t>
            </a:r>
            <a:r>
              <a:rPr lang="en-US" dirty="0" err="1"/>
              <a:t>studi</a:t>
            </a:r>
            <a:r>
              <a:rPr lang="en-US" dirty="0"/>
              <a:t> </a:t>
            </a:r>
            <a:r>
              <a:rPr lang="en-US" dirty="0" err="1"/>
              <a:t>mengenai</a:t>
            </a:r>
            <a:r>
              <a:rPr lang="en-US" dirty="0"/>
              <a:t> </a:t>
            </a:r>
            <a:r>
              <a:rPr lang="en-US" i="1" dirty="0" err="1"/>
              <a:t>pengaruh</a:t>
            </a:r>
            <a:r>
              <a:rPr lang="en-US" i="1" dirty="0"/>
              <a:t> </a:t>
            </a:r>
            <a:r>
              <a:rPr lang="en-US" i="1" dirty="0" err="1"/>
              <a:t>komunikasi</a:t>
            </a:r>
            <a:r>
              <a:rPr lang="en-US" i="1" dirty="0"/>
              <a:t> </a:t>
            </a:r>
            <a:r>
              <a:rPr lang="en-US" i="1" dirty="0" err="1"/>
              <a:t>pemimpin</a:t>
            </a:r>
            <a:r>
              <a:rPr lang="en-US" i="1" dirty="0"/>
              <a:t> </a:t>
            </a:r>
            <a:r>
              <a:rPr lang="en-US" i="1" dirty="0" err="1"/>
              <a:t>terhadap</a:t>
            </a:r>
            <a:r>
              <a:rPr lang="en-US" i="1" dirty="0"/>
              <a:t> </a:t>
            </a:r>
            <a:r>
              <a:rPr lang="en-US" i="1" dirty="0" err="1"/>
              <a:t>kinerja</a:t>
            </a:r>
            <a:r>
              <a:rPr lang="en-US" i="1" dirty="0"/>
              <a:t> </a:t>
            </a:r>
            <a:r>
              <a:rPr lang="en-US" i="1" dirty="0" err="1"/>
              <a:t>karyawan</a:t>
            </a:r>
            <a:r>
              <a:rPr lang="en-US" dirty="0"/>
              <a:t>, </a:t>
            </a:r>
            <a:r>
              <a:rPr lang="en-US" dirty="0" err="1"/>
              <a:t>tingkat</a:t>
            </a:r>
            <a:r>
              <a:rPr lang="en-US" dirty="0"/>
              <a:t> </a:t>
            </a:r>
            <a:r>
              <a:rPr lang="en-US" dirty="0" err="1"/>
              <a:t>motivasi</a:t>
            </a:r>
            <a:r>
              <a:rPr lang="en-US" dirty="0"/>
              <a:t> </a:t>
            </a:r>
            <a:r>
              <a:rPr lang="en-US" dirty="0" err="1"/>
              <a:t>karyawan</a:t>
            </a:r>
            <a:r>
              <a:rPr lang="en-US" dirty="0"/>
              <a:t> </a:t>
            </a:r>
            <a:r>
              <a:rPr lang="en-US" dirty="0" err="1"/>
              <a:t>dapat</a:t>
            </a:r>
            <a:r>
              <a:rPr lang="en-US" dirty="0"/>
              <a:t> </a:t>
            </a:r>
            <a:r>
              <a:rPr lang="en-US" dirty="0" err="1"/>
              <a:t>bertindak</a:t>
            </a:r>
            <a:r>
              <a:rPr lang="en-US" dirty="0"/>
              <a:t> </a:t>
            </a:r>
            <a:r>
              <a:rPr lang="en-US" dirty="0" err="1"/>
              <a:t>sebagai</a:t>
            </a:r>
            <a:r>
              <a:rPr lang="en-US" dirty="0"/>
              <a:t> </a:t>
            </a:r>
            <a:r>
              <a:rPr lang="en-US" dirty="0" err="1"/>
              <a:t>variabel</a:t>
            </a:r>
            <a:r>
              <a:rPr lang="en-US" dirty="0"/>
              <a:t> moderator, </a:t>
            </a:r>
            <a:r>
              <a:rPr lang="en-US" dirty="0" err="1"/>
              <a:t>memperkuat</a:t>
            </a:r>
            <a:r>
              <a:rPr lang="en-US" dirty="0"/>
              <a:t> </a:t>
            </a:r>
            <a:r>
              <a:rPr lang="en-US" dirty="0" err="1"/>
              <a:t>atau</a:t>
            </a:r>
            <a:r>
              <a:rPr lang="en-US" dirty="0"/>
              <a:t> </a:t>
            </a:r>
            <a:r>
              <a:rPr lang="en-US" dirty="0" err="1"/>
              <a:t>melemahkan</a:t>
            </a:r>
            <a:r>
              <a:rPr lang="en-US" dirty="0"/>
              <a:t> </a:t>
            </a:r>
            <a:r>
              <a:rPr lang="en-US" dirty="0" err="1"/>
              <a:t>pengaruh</a:t>
            </a:r>
            <a:r>
              <a:rPr lang="en-US" dirty="0"/>
              <a:t> </a:t>
            </a:r>
            <a:r>
              <a:rPr lang="en-US" dirty="0" err="1"/>
              <a:t>komunikasi</a:t>
            </a:r>
            <a:r>
              <a:rPr lang="en-US" dirty="0"/>
              <a:t> </a:t>
            </a:r>
            <a:r>
              <a:rPr lang="en-US" dirty="0" err="1"/>
              <a:t>pemimpin</a:t>
            </a:r>
            <a:r>
              <a:rPr lang="en-US" dirty="0"/>
              <a:t> </a:t>
            </a:r>
            <a:r>
              <a:rPr lang="en-US" dirty="0" err="1"/>
              <a:t>terhadap</a:t>
            </a:r>
            <a:r>
              <a:rPr lang="en-US" dirty="0"/>
              <a:t> </a:t>
            </a:r>
            <a:r>
              <a:rPr lang="en-US" dirty="0" err="1"/>
              <a:t>kinerja</a:t>
            </a:r>
            <a:r>
              <a:rPr lang="en-US" dirty="0"/>
              <a:t> </a:t>
            </a:r>
            <a:r>
              <a:rPr lang="en-US" dirty="0" err="1"/>
              <a:t>karyawan</a:t>
            </a:r>
            <a:r>
              <a:rPr lang="en-US" dirty="0"/>
              <a:t>.</a:t>
            </a:r>
          </a:p>
        </p:txBody>
      </p:sp>
    </p:spTree>
    <p:extLst>
      <p:ext uri="{BB962C8B-B14F-4D97-AF65-F5344CB8AC3E}">
        <p14:creationId xmlns:p14="http://schemas.microsoft.com/office/powerpoint/2010/main" val="426887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5" name="Rectangle 3277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77" name="Group 3277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2778" name="Rectangle 3277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9" name="Rectangle 3277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0" name="Rectangle 3277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82" name="Rectangle 3278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Rectangle 3">
            <a:extLst>
              <a:ext uri="{FF2B5EF4-FFF2-40B4-BE49-F238E27FC236}">
                <a16:creationId xmlns:a16="http://schemas.microsoft.com/office/drawing/2014/main" id="{F0B5A862-5ADD-8D23-9949-4F6000736DF5}"/>
              </a:ext>
            </a:extLst>
          </p:cNvPr>
          <p:cNvSpPr>
            <a:spLocks noGrp="1"/>
          </p:cNvSpPr>
          <p:nvPr>
            <p:ph type="body" idx="1"/>
          </p:nvPr>
        </p:nvSpPr>
        <p:spPr>
          <a:xfrm>
            <a:off x="1045028" y="3017522"/>
            <a:ext cx="9941319" cy="3124658"/>
          </a:xfrm>
        </p:spPr>
        <p:txBody>
          <a:bodyPr anchor="ctr">
            <a:normAutofit/>
          </a:bodyPr>
          <a:lstStyle/>
          <a:p>
            <a:pPr marL="622300" indent="-622300"/>
            <a:endParaRPr lang="en-US" altLang="en-US" sz="2400"/>
          </a:p>
          <a:p>
            <a:pPr marL="622300" indent="-622300"/>
            <a:r>
              <a:rPr lang="en-US" altLang="en-US" sz="2400"/>
              <a:t>Variable moderator adalah variable penengah antara variable satu dengan variable lainnya. Contoh : Kita ingin mengetahui apakah Kompetensi Pustakawan (variable pengaruh) mempengaruhi hasil Kinerja Pustakawan (variable terpengaruh). </a:t>
            </a:r>
          </a:p>
          <a:p>
            <a:pPr marL="622300" indent="-622300"/>
            <a:r>
              <a:rPr lang="en-US" altLang="en-US" sz="2400"/>
              <a:t>Jika kita masukkan variable lain (misalnya jenis kelamin, atau sosio ekonomi dari pustakawan yang diteliti), maka ini disebut variable moderator.</a:t>
            </a:r>
          </a:p>
        </p:txBody>
      </p:sp>
      <p:cxnSp>
        <p:nvCxnSpPr>
          <p:cNvPr id="32784" name="Straight Connector 3278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5" name="Rectangle 3482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27" name="Group 3482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4828" name="Rectangle 3482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9" name="Rectangle 3482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0" name="Rectangle 3482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832" name="Rectangle 3483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le 1">
            <a:extLst>
              <a:ext uri="{FF2B5EF4-FFF2-40B4-BE49-F238E27FC236}">
                <a16:creationId xmlns:a16="http://schemas.microsoft.com/office/drawing/2014/main" id="{C4A0718D-D105-B1A8-EEBC-89E5BCCC827B}"/>
              </a:ext>
            </a:extLst>
          </p:cNvPr>
          <p:cNvSpPr>
            <a:spLocks noGrp="1"/>
          </p:cNvSpPr>
          <p:nvPr>
            <p:ph type="title"/>
          </p:nvPr>
        </p:nvSpPr>
        <p:spPr>
          <a:xfrm>
            <a:off x="1043631" y="809898"/>
            <a:ext cx="9942716" cy="1554480"/>
          </a:xfrm>
        </p:spPr>
        <p:txBody>
          <a:bodyPr anchor="ctr">
            <a:normAutofit/>
          </a:bodyPr>
          <a:lstStyle/>
          <a:p>
            <a:pPr eaLnBrk="1" hangingPunct="1"/>
            <a:r>
              <a:rPr lang="en-US" altLang="en-US" sz="4800"/>
              <a:t>VARIABEL INTERVENNING</a:t>
            </a:r>
          </a:p>
        </p:txBody>
      </p:sp>
      <p:sp>
        <p:nvSpPr>
          <p:cNvPr id="3" name="Content Placeholder 2">
            <a:extLst>
              <a:ext uri="{FF2B5EF4-FFF2-40B4-BE49-F238E27FC236}">
                <a16:creationId xmlns:a16="http://schemas.microsoft.com/office/drawing/2014/main" id="{0C209D5E-5B3D-268B-C4FD-4708BB9C9A95}"/>
              </a:ext>
            </a:extLst>
          </p:cNvPr>
          <p:cNvSpPr>
            <a:spLocks noGrp="1"/>
          </p:cNvSpPr>
          <p:nvPr>
            <p:ph idx="1"/>
          </p:nvPr>
        </p:nvSpPr>
        <p:spPr>
          <a:xfrm>
            <a:off x="1045028" y="3017522"/>
            <a:ext cx="9941319" cy="3124658"/>
          </a:xfrm>
        </p:spPr>
        <p:txBody>
          <a:bodyPr anchor="ctr">
            <a:normAutofit/>
          </a:bodyPr>
          <a:lstStyle/>
          <a:p>
            <a:pPr marL="514350" indent="-514350">
              <a:buClr>
                <a:schemeClr val="accent3"/>
              </a:buClr>
              <a:buFont typeface="Wingdings 2"/>
              <a:buChar char=""/>
              <a:defRPr/>
            </a:pPr>
            <a:r>
              <a:rPr lang="en-US" sz="2400"/>
              <a:t>Variabel</a:t>
            </a:r>
            <a:r>
              <a:rPr lang="en-US" sz="2400" dirty="0"/>
              <a:t> </a:t>
            </a:r>
            <a:r>
              <a:rPr lang="en-US" sz="2400"/>
              <a:t>Penekan</a:t>
            </a:r>
            <a:r>
              <a:rPr lang="en-US" sz="2400" dirty="0"/>
              <a:t> </a:t>
            </a:r>
            <a:r>
              <a:rPr lang="en-US" sz="2400"/>
              <a:t>atau</a:t>
            </a:r>
            <a:r>
              <a:rPr lang="en-US" sz="2400" dirty="0"/>
              <a:t> </a:t>
            </a:r>
            <a:r>
              <a:rPr lang="en-US" sz="2400"/>
              <a:t>Variabel</a:t>
            </a:r>
            <a:r>
              <a:rPr lang="en-US" sz="2400" dirty="0"/>
              <a:t> </a:t>
            </a:r>
            <a:r>
              <a:rPr lang="en-US" sz="2400"/>
              <a:t>Intervenning</a:t>
            </a:r>
            <a:r>
              <a:rPr lang="en-US" sz="2400" dirty="0"/>
              <a:t> </a:t>
            </a:r>
            <a:r>
              <a:rPr lang="en-US" sz="2400"/>
              <a:t>atau</a:t>
            </a:r>
            <a:r>
              <a:rPr lang="en-US" sz="2400" dirty="0"/>
              <a:t> </a:t>
            </a:r>
            <a:r>
              <a:rPr lang="en-US" sz="2400"/>
              <a:t>Variabel</a:t>
            </a:r>
            <a:r>
              <a:rPr lang="en-US" sz="2400" dirty="0"/>
              <a:t> Z, </a:t>
            </a:r>
            <a:r>
              <a:rPr lang="en-US" sz="2400"/>
              <a:t>yaitu</a:t>
            </a:r>
            <a:r>
              <a:rPr lang="en-US" sz="2400" dirty="0"/>
              <a:t> </a:t>
            </a:r>
            <a:r>
              <a:rPr lang="en-US" sz="2400"/>
              <a:t>variabel</a:t>
            </a:r>
            <a:r>
              <a:rPr lang="en-US" sz="2400" dirty="0"/>
              <a:t> yang </a:t>
            </a:r>
            <a:r>
              <a:rPr lang="en-US" sz="2400"/>
              <a:t>keberadaannya</a:t>
            </a:r>
            <a:r>
              <a:rPr lang="en-US" sz="2400" dirty="0"/>
              <a:t> </a:t>
            </a:r>
            <a:r>
              <a:rPr lang="en-US" sz="2400"/>
              <a:t>dapat</a:t>
            </a:r>
            <a:r>
              <a:rPr lang="en-US" sz="2400" dirty="0"/>
              <a:t> </a:t>
            </a:r>
            <a:r>
              <a:rPr lang="en-US" sz="2400"/>
              <a:t>menyebabkan</a:t>
            </a:r>
            <a:r>
              <a:rPr lang="en-US" sz="2400" dirty="0"/>
              <a:t> </a:t>
            </a:r>
            <a:r>
              <a:rPr lang="en-US" sz="2400" b="1"/>
              <a:t>hubungan</a:t>
            </a:r>
            <a:r>
              <a:rPr lang="en-US" sz="2400" b="1" dirty="0"/>
              <a:t> </a:t>
            </a:r>
            <a:r>
              <a:rPr lang="en-US" sz="2400" b="1"/>
              <a:t>kausalitas</a:t>
            </a:r>
            <a:r>
              <a:rPr lang="en-US" sz="2400" b="1" dirty="0"/>
              <a:t> </a:t>
            </a:r>
            <a:r>
              <a:rPr lang="en-US" sz="2400" b="1"/>
              <a:t>antara</a:t>
            </a:r>
            <a:r>
              <a:rPr lang="en-US" sz="2400" b="1" dirty="0"/>
              <a:t> </a:t>
            </a:r>
            <a:r>
              <a:rPr lang="en-US" sz="2400" b="1"/>
              <a:t>Variabel</a:t>
            </a:r>
            <a:r>
              <a:rPr lang="en-US" sz="2400" b="1" dirty="0"/>
              <a:t> X </a:t>
            </a:r>
            <a:r>
              <a:rPr lang="en-US" sz="2400" b="1"/>
              <a:t>dengan</a:t>
            </a:r>
            <a:r>
              <a:rPr lang="en-US" sz="2400" b="1" dirty="0"/>
              <a:t> </a:t>
            </a:r>
            <a:r>
              <a:rPr lang="en-US" sz="2400" b="1"/>
              <a:t>Variabel</a:t>
            </a:r>
            <a:r>
              <a:rPr lang="en-US" sz="2400" b="1" dirty="0"/>
              <a:t> Y </a:t>
            </a:r>
            <a:r>
              <a:rPr lang="en-US" sz="2400" b="1"/>
              <a:t>tidak</a:t>
            </a:r>
            <a:r>
              <a:rPr lang="en-US" sz="2400" b="1" dirty="0"/>
              <a:t> </a:t>
            </a:r>
            <a:r>
              <a:rPr lang="en-US" sz="2400" b="1"/>
              <a:t>terjadi</a:t>
            </a:r>
            <a:r>
              <a:rPr lang="en-US" sz="2400" dirty="0"/>
              <a:t>.</a:t>
            </a:r>
          </a:p>
          <a:p>
            <a:pPr marL="514350" indent="-514350">
              <a:buClr>
                <a:schemeClr val="accent3"/>
              </a:buClr>
              <a:buFont typeface="Wingdings 2"/>
              <a:buChar char=""/>
              <a:defRPr/>
            </a:pPr>
            <a:r>
              <a:rPr lang="en-US" sz="2400"/>
              <a:t>Pengaruh</a:t>
            </a:r>
            <a:r>
              <a:rPr lang="en-US" sz="2400" dirty="0"/>
              <a:t> </a:t>
            </a:r>
            <a:r>
              <a:rPr lang="en-US" sz="2400"/>
              <a:t>Komunikasi</a:t>
            </a:r>
            <a:r>
              <a:rPr lang="en-US" sz="2400" dirty="0"/>
              <a:t> </a:t>
            </a:r>
            <a:r>
              <a:rPr lang="en-US" sz="2400"/>
              <a:t>Pemasaran</a:t>
            </a:r>
            <a:r>
              <a:rPr lang="en-US" sz="2400" dirty="0"/>
              <a:t> Digital </a:t>
            </a:r>
            <a:r>
              <a:rPr lang="en-US" sz="2400"/>
              <a:t>terhadap</a:t>
            </a:r>
            <a:r>
              <a:rPr lang="en-US" sz="2400" dirty="0"/>
              <a:t> </a:t>
            </a:r>
            <a:r>
              <a:rPr lang="en-US" sz="2400"/>
              <a:t>Loyalitas</a:t>
            </a:r>
            <a:r>
              <a:rPr lang="en-US" sz="2400" dirty="0"/>
              <a:t> </a:t>
            </a:r>
            <a:r>
              <a:rPr lang="en-US" sz="2400"/>
              <a:t>Konsumen</a:t>
            </a:r>
            <a:r>
              <a:rPr lang="en-US" sz="2400" dirty="0"/>
              <a:t> </a:t>
            </a:r>
            <a:r>
              <a:rPr lang="en-US" sz="2400"/>
              <a:t>melalui</a:t>
            </a:r>
            <a:r>
              <a:rPr lang="en-US" sz="2400" dirty="0"/>
              <a:t> </a:t>
            </a:r>
            <a:r>
              <a:rPr lang="en-US" sz="2400"/>
              <a:t>Kepuasan</a:t>
            </a:r>
            <a:r>
              <a:rPr lang="en-US" sz="2400" dirty="0"/>
              <a:t> </a:t>
            </a:r>
            <a:r>
              <a:rPr lang="en-US" sz="2400"/>
              <a:t>Pelanggan</a:t>
            </a:r>
            <a:r>
              <a:rPr lang="en-US" sz="2400" dirty="0"/>
              <a:t> </a:t>
            </a:r>
            <a:r>
              <a:rPr lang="en-US" sz="2400"/>
              <a:t>sebagai</a:t>
            </a:r>
            <a:r>
              <a:rPr lang="en-US" sz="2400" dirty="0"/>
              <a:t> </a:t>
            </a:r>
            <a:r>
              <a:rPr lang="en-US" sz="2400"/>
              <a:t>Variabel</a:t>
            </a:r>
            <a:r>
              <a:rPr lang="en-US" sz="2400" dirty="0"/>
              <a:t> Intervening“</a:t>
            </a:r>
          </a:p>
          <a:p>
            <a:pPr marL="514350" indent="-514350">
              <a:buClr>
                <a:schemeClr val="accent3"/>
              </a:buClr>
              <a:buFont typeface="Wingdings 2"/>
              <a:buChar char=""/>
              <a:defRPr/>
            </a:pPr>
            <a:r>
              <a:rPr lang="en-US" sz="2400"/>
              <a:t>pengaruh</a:t>
            </a:r>
            <a:r>
              <a:rPr lang="en-US" sz="2400" dirty="0"/>
              <a:t> strategi </a:t>
            </a:r>
            <a:r>
              <a:rPr lang="en-US" sz="2400"/>
              <a:t>komunikasi</a:t>
            </a:r>
            <a:r>
              <a:rPr lang="en-US" sz="2400" dirty="0"/>
              <a:t> </a:t>
            </a:r>
            <a:r>
              <a:rPr lang="en-US" sz="2400"/>
              <a:t>pemasaran</a:t>
            </a:r>
            <a:r>
              <a:rPr lang="en-US" sz="2400" dirty="0"/>
              <a:t> </a:t>
            </a:r>
            <a:r>
              <a:rPr lang="en-US" sz="2400"/>
              <a:t>terhadap</a:t>
            </a:r>
            <a:r>
              <a:rPr lang="en-US" sz="2400" dirty="0"/>
              <a:t> </a:t>
            </a:r>
            <a:r>
              <a:rPr lang="en-US" sz="2400"/>
              <a:t>loyalitas</a:t>
            </a:r>
            <a:r>
              <a:rPr lang="en-US" sz="2400" dirty="0"/>
              <a:t> </a:t>
            </a:r>
            <a:r>
              <a:rPr lang="en-US" sz="2400"/>
              <a:t>pelanggan</a:t>
            </a:r>
            <a:r>
              <a:rPr lang="en-US" sz="2400" dirty="0"/>
              <a:t> </a:t>
            </a:r>
            <a:r>
              <a:rPr lang="en-US" sz="2400"/>
              <a:t>variabel</a:t>
            </a:r>
            <a:r>
              <a:rPr lang="en-US" sz="2400" dirty="0"/>
              <a:t> intervening yang </a:t>
            </a:r>
            <a:r>
              <a:rPr lang="en-US" sz="2400"/>
              <a:t>mungkin</a:t>
            </a:r>
            <a:r>
              <a:rPr lang="en-US" sz="2400" dirty="0"/>
              <a:t> </a:t>
            </a:r>
            <a:r>
              <a:rPr lang="en-US" sz="2400"/>
              <a:t>adalah</a:t>
            </a:r>
            <a:r>
              <a:rPr lang="en-US" sz="2400" dirty="0"/>
              <a:t> </a:t>
            </a:r>
            <a:r>
              <a:rPr lang="en-US" sz="2400" b="1"/>
              <a:t>kepuasan</a:t>
            </a:r>
            <a:r>
              <a:rPr lang="en-US" sz="2400" b="1" dirty="0"/>
              <a:t> </a:t>
            </a:r>
            <a:r>
              <a:rPr lang="en-US" sz="2400" b="1"/>
              <a:t>pelanggan</a:t>
            </a:r>
            <a:r>
              <a:rPr lang="en-US" sz="2400" dirty="0"/>
              <a:t>.</a:t>
            </a:r>
          </a:p>
          <a:p>
            <a:pPr marL="274320" indent="-274320">
              <a:buClr>
                <a:schemeClr val="accent3"/>
              </a:buClr>
              <a:buFont typeface="Wingdings 2"/>
              <a:buChar char=""/>
              <a:defRPr/>
            </a:pPr>
            <a:endParaRPr lang="en-US" sz="2400" dirty="0"/>
          </a:p>
        </p:txBody>
      </p:sp>
      <p:cxnSp>
        <p:nvCxnSpPr>
          <p:cNvPr id="34834" name="Straight Connector 3483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265CBCAF-70D0-2BC1-302F-F8B219876B78}"/>
              </a:ext>
            </a:extLst>
          </p:cNvPr>
          <p:cNvSpPr>
            <a:spLocks noGrp="1"/>
          </p:cNvSpPr>
          <p:nvPr>
            <p:ph type="ftr" sz="quarter" idx="11"/>
          </p:nvPr>
        </p:nvSpPr>
        <p:spPr>
          <a:xfrm>
            <a:off x="4038600" y="6492240"/>
            <a:ext cx="4114800" cy="365125"/>
          </a:xfrm>
        </p:spPr>
        <p:txBody>
          <a:bodyPr>
            <a:normAutofit/>
          </a:bodyPr>
          <a:lstStyle/>
          <a:p>
            <a:pPr>
              <a:defRPr/>
            </a:pPr>
            <a:endParaRPr lang="en-US" dirty="0"/>
          </a:p>
        </p:txBody>
      </p:sp>
      <p:sp>
        <p:nvSpPr>
          <p:cNvPr id="34820" name="Slide Number Placeholder 3">
            <a:extLst>
              <a:ext uri="{FF2B5EF4-FFF2-40B4-BE49-F238E27FC236}">
                <a16:creationId xmlns:a16="http://schemas.microsoft.com/office/drawing/2014/main" id="{E9819985-630D-7A04-EAF1-38F7E2994234}"/>
              </a:ext>
            </a:extLst>
          </p:cNvPr>
          <p:cNvSpPr>
            <a:spLocks noGrp="1" noChangeArrowheads="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spcAft>
                <a:spcPts val="600"/>
              </a:spcAft>
              <a:buClrTx/>
              <a:buSzTx/>
              <a:buFontTx/>
              <a:buNone/>
            </a:pPr>
            <a:fld id="{5326EFE8-9050-4F84-A40B-E0924A00C6F4}" type="slidenum">
              <a:rPr lang="en-US" altLang="en-US" sz="1800">
                <a:latin typeface="Arial" panose="020B0604020202020204" pitchFamily="34" charset="0"/>
              </a:rPr>
              <a:pPr>
                <a:lnSpc>
                  <a:spcPct val="90000"/>
                </a:lnSpc>
                <a:spcBef>
                  <a:spcPct val="0"/>
                </a:spcBef>
                <a:spcAft>
                  <a:spcPts val="600"/>
                </a:spcAft>
                <a:buClrTx/>
                <a:buSzTx/>
                <a:buFontTx/>
                <a:buNone/>
              </a:pPr>
              <a:t>17</a:t>
            </a:fld>
            <a:endParaRPr lang="en-US" altLang="en-US" sz="180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9" name="Rectangle 35848">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51" name="Group 35850">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5852" name="Rectangle 35851">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3" name="Rectangle 35852">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55" name="Rectangle 3585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Title 1">
            <a:extLst>
              <a:ext uri="{FF2B5EF4-FFF2-40B4-BE49-F238E27FC236}">
                <a16:creationId xmlns:a16="http://schemas.microsoft.com/office/drawing/2014/main" id="{B2708DCF-53F7-7516-FAB5-0DD345B677F5}"/>
              </a:ext>
            </a:extLst>
          </p:cNvPr>
          <p:cNvSpPr>
            <a:spLocks noGrp="1"/>
          </p:cNvSpPr>
          <p:nvPr>
            <p:ph type="title"/>
          </p:nvPr>
        </p:nvSpPr>
        <p:spPr>
          <a:xfrm>
            <a:off x="1282963" y="1238080"/>
            <a:ext cx="9849751" cy="1349671"/>
          </a:xfrm>
        </p:spPr>
        <p:txBody>
          <a:bodyPr anchor="b">
            <a:normAutofit/>
          </a:bodyPr>
          <a:lstStyle/>
          <a:p>
            <a:pPr eaLnBrk="1" hangingPunct="1"/>
            <a:r>
              <a:rPr lang="en-US" altLang="en-US" sz="5400"/>
              <a:t>VARIABEL ANTESEDEN</a:t>
            </a:r>
          </a:p>
        </p:txBody>
      </p:sp>
      <p:sp>
        <p:nvSpPr>
          <p:cNvPr id="3" name="Content Placeholder 2">
            <a:extLst>
              <a:ext uri="{FF2B5EF4-FFF2-40B4-BE49-F238E27FC236}">
                <a16:creationId xmlns:a16="http://schemas.microsoft.com/office/drawing/2014/main" id="{6A354560-ABCC-4839-E27C-327208D160B3}"/>
              </a:ext>
            </a:extLst>
          </p:cNvPr>
          <p:cNvSpPr>
            <a:spLocks noGrp="1"/>
          </p:cNvSpPr>
          <p:nvPr>
            <p:ph idx="1"/>
          </p:nvPr>
        </p:nvSpPr>
        <p:spPr>
          <a:xfrm>
            <a:off x="1289304" y="2902913"/>
            <a:ext cx="9849751" cy="3032168"/>
          </a:xfrm>
        </p:spPr>
        <p:txBody>
          <a:bodyPr anchor="ctr">
            <a:normAutofit/>
          </a:bodyPr>
          <a:lstStyle/>
          <a:p>
            <a:pPr eaLnBrk="1" hangingPunct="1"/>
            <a:r>
              <a:rPr lang="en-US" altLang="en-US" sz="2000"/>
              <a:t>Variabel Anteseden atau Variabel Pendahulu, yaitu variabel yang keberadaanya menjadi prasyarat (</a:t>
            </a:r>
            <a:r>
              <a:rPr lang="en-US" altLang="en-US" sz="2000" i="1"/>
              <a:t>precondition</a:t>
            </a:r>
            <a:r>
              <a:rPr lang="en-US" altLang="en-US" sz="2000"/>
              <a:t>) terjadinya hubungan antara Variabel X dengan variabel-variabel  lainnya.</a:t>
            </a:r>
          </a:p>
          <a:p>
            <a:r>
              <a:rPr lang="en-US" sz="2000"/>
              <a:t>Pengaruh Kredibilitas Sumber Informasi pada Persepsi Konsumen terhadap Kualitas Produk Kesehatan: Peran Pengalaman Sebagai Variabel Anteseden"</a:t>
            </a:r>
            <a:endParaRPr lang="en-US" altLang="en-US" sz="2000"/>
          </a:p>
          <a:p>
            <a:pPr eaLnBrk="1" hangingPunct="1">
              <a:buFont typeface="Wingdings 2" panose="05020102010507070707" pitchFamily="18" charset="2"/>
              <a:buNone/>
            </a:pPr>
            <a:endParaRPr lang="en-US" altLang="en-US" sz="2000"/>
          </a:p>
        </p:txBody>
      </p:sp>
      <p:sp>
        <p:nvSpPr>
          <p:cNvPr id="5" name="Footer Placeholder 4">
            <a:extLst>
              <a:ext uri="{FF2B5EF4-FFF2-40B4-BE49-F238E27FC236}">
                <a16:creationId xmlns:a16="http://schemas.microsoft.com/office/drawing/2014/main" id="{945E30F3-C214-1CC4-D7DB-974A82369E30}"/>
              </a:ext>
            </a:extLst>
          </p:cNvPr>
          <p:cNvSpPr>
            <a:spLocks noGrp="1"/>
          </p:cNvSpPr>
          <p:nvPr>
            <p:ph type="ftr" sz="quarter" idx="11"/>
          </p:nvPr>
        </p:nvSpPr>
        <p:spPr>
          <a:xfrm>
            <a:off x="4038600" y="6492240"/>
            <a:ext cx="4114800" cy="365125"/>
          </a:xfrm>
        </p:spPr>
        <p:txBody>
          <a:bodyPr>
            <a:normAutofit/>
          </a:bodyPr>
          <a:lstStyle/>
          <a:p>
            <a:pPr>
              <a:defRPr/>
            </a:pPr>
            <a:endParaRPr lang="en-US" dirty="0"/>
          </a:p>
        </p:txBody>
      </p:sp>
      <p:sp>
        <p:nvSpPr>
          <p:cNvPr id="35844" name="Slide Number Placeholder 3">
            <a:extLst>
              <a:ext uri="{FF2B5EF4-FFF2-40B4-BE49-F238E27FC236}">
                <a16:creationId xmlns:a16="http://schemas.microsoft.com/office/drawing/2014/main" id="{6E12E928-BE78-BACE-0A30-D717177694E9}"/>
              </a:ext>
            </a:extLst>
          </p:cNvPr>
          <p:cNvSpPr>
            <a:spLocks noGrp="1" noChangeArrowheads="1"/>
          </p:cNvSpPr>
          <p:nvPr>
            <p:ph type="sldNum" sz="quarter" idx="12"/>
          </p:nvPr>
        </p:nvSpPr>
        <p:spPr bwMode="auto">
          <a:xfrm>
            <a:off x="8610600" y="6492240"/>
            <a:ext cx="252211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spcAft>
                <a:spcPts val="600"/>
              </a:spcAft>
              <a:buClrTx/>
              <a:buSzTx/>
              <a:buFontTx/>
              <a:buNone/>
            </a:pPr>
            <a:fld id="{B385EC77-5FEF-4032-A144-B75B813A4740}" type="slidenum">
              <a:rPr lang="en-US" altLang="en-US" sz="1800">
                <a:latin typeface="Arial" panose="020B0604020202020204" pitchFamily="34" charset="0"/>
              </a:rPr>
              <a:pPr>
                <a:lnSpc>
                  <a:spcPct val="90000"/>
                </a:lnSpc>
                <a:spcBef>
                  <a:spcPct val="0"/>
                </a:spcBef>
                <a:spcAft>
                  <a:spcPts val="600"/>
                </a:spcAft>
                <a:buClrTx/>
                <a:buSzTx/>
                <a:buFontTx/>
                <a:buNone/>
              </a:pPr>
              <a:t>18</a:t>
            </a:fld>
            <a:endParaRPr lang="en-US" altLang="en-US" sz="180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B4AE-5577-586D-B698-D4282C806ECB}"/>
              </a:ext>
            </a:extLst>
          </p:cNvPr>
          <p:cNvSpPr>
            <a:spLocks noGrp="1"/>
          </p:cNvSpPr>
          <p:nvPr>
            <p:ph type="title"/>
          </p:nvPr>
        </p:nvSpPr>
        <p:spPr>
          <a:xfrm>
            <a:off x="838200" y="365125"/>
            <a:ext cx="10515600" cy="1306443"/>
          </a:xfrm>
        </p:spPr>
        <p:txBody>
          <a:bodyPr>
            <a:normAutofit/>
          </a:bodyPr>
          <a:lstStyle/>
          <a:p>
            <a:r>
              <a:rPr lang="en-US" sz="4000" dirty="0" err="1"/>
              <a:t>Apakah</a:t>
            </a:r>
            <a:r>
              <a:rPr lang="en-US" sz="4000" dirty="0"/>
              <a:t> </a:t>
            </a:r>
            <a:r>
              <a:rPr lang="en-US" sz="4000" dirty="0" err="1"/>
              <a:t>Variabel</a:t>
            </a:r>
            <a:r>
              <a:rPr lang="en-US" sz="4000" dirty="0"/>
              <a:t> </a:t>
            </a:r>
            <a:r>
              <a:rPr lang="en-US" sz="4000" dirty="0" err="1"/>
              <a:t>Anteseden</a:t>
            </a:r>
            <a:r>
              <a:rPr lang="en-US" sz="4000" dirty="0"/>
              <a:t> </a:t>
            </a:r>
            <a:r>
              <a:rPr lang="en-US" sz="4000" dirty="0" err="1"/>
              <a:t>diukur</a:t>
            </a:r>
            <a:r>
              <a:rPr lang="en-US" sz="4000" dirty="0"/>
              <a:t> ? </a:t>
            </a:r>
          </a:p>
        </p:txBody>
      </p:sp>
      <p:pic>
        <p:nvPicPr>
          <p:cNvPr id="15" name="Picture 14">
            <a:extLst>
              <a:ext uri="{FF2B5EF4-FFF2-40B4-BE49-F238E27FC236}">
                <a16:creationId xmlns:a16="http://schemas.microsoft.com/office/drawing/2014/main" id="{B6CE3477-92C8-7F51-C6CD-0A6EEC19CF3D}"/>
              </a:ext>
            </a:extLst>
          </p:cNvPr>
          <p:cNvPicPr>
            <a:picLocks noChangeAspect="1"/>
          </p:cNvPicPr>
          <p:nvPr/>
        </p:nvPicPr>
        <p:blipFill>
          <a:blip r:embed="rId2"/>
          <a:srcRect r="45916" b="-2"/>
          <a:stretch/>
        </p:blipFill>
        <p:spPr>
          <a:xfrm>
            <a:off x="7989293" y="1904282"/>
            <a:ext cx="3423093" cy="4224808"/>
          </a:xfrm>
          <a:prstGeom prst="rect">
            <a:avLst/>
          </a:prstGeom>
        </p:spPr>
      </p:pic>
      <p:graphicFrame>
        <p:nvGraphicFramePr>
          <p:cNvPr id="14" name="Content Placeholder 2">
            <a:extLst>
              <a:ext uri="{FF2B5EF4-FFF2-40B4-BE49-F238E27FC236}">
                <a16:creationId xmlns:a16="http://schemas.microsoft.com/office/drawing/2014/main" id="{ACA31D19-D35A-7402-84B0-C4A43D4B94B1}"/>
              </a:ext>
            </a:extLst>
          </p:cNvPr>
          <p:cNvGraphicFramePr>
            <a:graphicFrameLocks noGrp="1"/>
          </p:cNvGraphicFramePr>
          <p:nvPr>
            <p:ph idx="1"/>
          </p:nvPr>
        </p:nvGraphicFramePr>
        <p:xfrm>
          <a:off x="838200" y="1825625"/>
          <a:ext cx="6714744" cy="4303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266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1" name="Rectangle 1844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a:extLst>
              <a:ext uri="{FF2B5EF4-FFF2-40B4-BE49-F238E27FC236}">
                <a16:creationId xmlns:a16="http://schemas.microsoft.com/office/drawing/2014/main" id="{E3251C9F-C36A-95EC-1F9E-1F649A9D428C}"/>
              </a:ext>
            </a:extLst>
          </p:cNvPr>
          <p:cNvSpPr>
            <a:spLocks noGrp="1"/>
          </p:cNvSpPr>
          <p:nvPr>
            <p:ph type="title"/>
          </p:nvPr>
        </p:nvSpPr>
        <p:spPr>
          <a:xfrm>
            <a:off x="838200" y="557189"/>
            <a:ext cx="3374136" cy="5567891"/>
          </a:xfrm>
        </p:spPr>
        <p:txBody>
          <a:bodyPr>
            <a:normAutofit/>
          </a:bodyPr>
          <a:lstStyle/>
          <a:p>
            <a:pPr eaLnBrk="1" hangingPunct="1"/>
            <a:r>
              <a:rPr lang="en-US" altLang="en-US" sz="4000" b="1"/>
              <a:t>PENGERTIAN VARIABEL </a:t>
            </a:r>
          </a:p>
        </p:txBody>
      </p:sp>
      <p:graphicFrame>
        <p:nvGraphicFramePr>
          <p:cNvPr id="18437" name="Rectangle 3">
            <a:extLst>
              <a:ext uri="{FF2B5EF4-FFF2-40B4-BE49-F238E27FC236}">
                <a16:creationId xmlns:a16="http://schemas.microsoft.com/office/drawing/2014/main" id="{FCE2A0BC-2EF1-9E97-1A46-180F4B398C80}"/>
              </a:ext>
            </a:extLst>
          </p:cNvPr>
          <p:cNvGraphicFramePr/>
          <p:nvPr>
            <p:extLst>
              <p:ext uri="{D42A27DB-BD31-4B8C-83A1-F6EECF244321}">
                <p14:modId xmlns:p14="http://schemas.microsoft.com/office/powerpoint/2010/main" val="54292864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4A44-A80A-D8F8-10A6-D73EE74961B6}"/>
              </a:ext>
            </a:extLst>
          </p:cNvPr>
          <p:cNvSpPr>
            <a:spLocks noGrp="1"/>
          </p:cNvSpPr>
          <p:nvPr>
            <p:ph type="title"/>
          </p:nvPr>
        </p:nvSpPr>
        <p:spPr>
          <a:xfrm>
            <a:off x="838200" y="329934"/>
            <a:ext cx="10515600" cy="1341634"/>
          </a:xfrm>
        </p:spPr>
        <p:txBody>
          <a:bodyPr>
            <a:normAutofit/>
          </a:bodyPr>
          <a:lstStyle/>
          <a:p>
            <a:r>
              <a:rPr lang="en-US" sz="4000" dirty="0" err="1"/>
              <a:t>Contoh</a:t>
            </a:r>
            <a:r>
              <a:rPr lang="en-US" sz="4000" dirty="0"/>
              <a:t> 4 variable </a:t>
            </a:r>
          </a:p>
        </p:txBody>
      </p:sp>
      <p:pic>
        <p:nvPicPr>
          <p:cNvPr id="15" name="Picture 14">
            <a:extLst>
              <a:ext uri="{FF2B5EF4-FFF2-40B4-BE49-F238E27FC236}">
                <a16:creationId xmlns:a16="http://schemas.microsoft.com/office/drawing/2014/main" id="{4CB01447-8D87-FCDE-58FF-638007973064}"/>
              </a:ext>
            </a:extLst>
          </p:cNvPr>
          <p:cNvPicPr>
            <a:picLocks noChangeAspect="1"/>
          </p:cNvPicPr>
          <p:nvPr/>
        </p:nvPicPr>
        <p:blipFill>
          <a:blip r:embed="rId2"/>
          <a:srcRect r="40942"/>
          <a:stretch/>
        </p:blipFill>
        <p:spPr>
          <a:xfrm>
            <a:off x="7992976" y="1843283"/>
            <a:ext cx="3374810" cy="4285807"/>
          </a:xfrm>
          <a:prstGeom prst="rect">
            <a:avLst/>
          </a:prstGeom>
        </p:spPr>
      </p:pic>
      <p:graphicFrame>
        <p:nvGraphicFramePr>
          <p:cNvPr id="14" name="Content Placeholder 2">
            <a:extLst>
              <a:ext uri="{FF2B5EF4-FFF2-40B4-BE49-F238E27FC236}">
                <a16:creationId xmlns:a16="http://schemas.microsoft.com/office/drawing/2014/main" id="{4AABAB9C-0B3E-810A-1905-9B7B6FAED5A9}"/>
              </a:ext>
            </a:extLst>
          </p:cNvPr>
          <p:cNvGraphicFramePr>
            <a:graphicFrameLocks noGrp="1"/>
          </p:cNvGraphicFramePr>
          <p:nvPr>
            <p:ph idx="1"/>
          </p:nvPr>
        </p:nvGraphicFramePr>
        <p:xfrm>
          <a:off x="831987" y="1843283"/>
          <a:ext cx="6803753" cy="4285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76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4" name="Rectangle 36873">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76" name="Group 3687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6877" name="Rectangle 3687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8" name="Rectangle 3687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9" name="Rectangle 3687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881" name="Rectangle 3688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Title 1">
            <a:extLst>
              <a:ext uri="{FF2B5EF4-FFF2-40B4-BE49-F238E27FC236}">
                <a16:creationId xmlns:a16="http://schemas.microsoft.com/office/drawing/2014/main" id="{88752D6D-430F-0D15-C3A6-80CA23CD88C3}"/>
              </a:ext>
            </a:extLst>
          </p:cNvPr>
          <p:cNvSpPr>
            <a:spLocks noGrp="1"/>
          </p:cNvSpPr>
          <p:nvPr>
            <p:ph type="title"/>
          </p:nvPr>
        </p:nvSpPr>
        <p:spPr>
          <a:xfrm>
            <a:off x="1043631" y="809898"/>
            <a:ext cx="9942716" cy="1554480"/>
          </a:xfrm>
        </p:spPr>
        <p:txBody>
          <a:bodyPr anchor="ctr">
            <a:normAutofit/>
          </a:bodyPr>
          <a:lstStyle/>
          <a:p>
            <a:r>
              <a:rPr lang="en-US" altLang="en-US" sz="4800" b="1" i="1"/>
              <a:t>Hubungan antar Variabel:</a:t>
            </a:r>
            <a:endParaRPr lang="en-US" altLang="en-US" sz="4800"/>
          </a:p>
        </p:txBody>
      </p:sp>
      <p:sp>
        <p:nvSpPr>
          <p:cNvPr id="3" name="Content Placeholder 2">
            <a:extLst>
              <a:ext uri="{FF2B5EF4-FFF2-40B4-BE49-F238E27FC236}">
                <a16:creationId xmlns:a16="http://schemas.microsoft.com/office/drawing/2014/main" id="{10D9B1A4-70A5-296C-6FE7-8DB8B55AAAA1}"/>
              </a:ext>
            </a:extLst>
          </p:cNvPr>
          <p:cNvSpPr>
            <a:spLocks noGrp="1"/>
          </p:cNvSpPr>
          <p:nvPr>
            <p:ph idx="1"/>
          </p:nvPr>
        </p:nvSpPr>
        <p:spPr>
          <a:xfrm>
            <a:off x="1045028" y="3017522"/>
            <a:ext cx="9941319" cy="3124658"/>
          </a:xfrm>
        </p:spPr>
        <p:txBody>
          <a:bodyPr anchor="ctr">
            <a:normAutofit/>
          </a:bodyPr>
          <a:lstStyle/>
          <a:p>
            <a:pPr marL="0" indent="0">
              <a:buNone/>
              <a:defRPr/>
            </a:pPr>
            <a:r>
              <a:rPr lang="en-US" altLang="en-US" sz="2200" b="1" i="1"/>
              <a:t> </a:t>
            </a:r>
          </a:p>
          <a:p>
            <a:pPr eaLnBrk="1" hangingPunct="1">
              <a:buFontTx/>
              <a:buNone/>
              <a:defRPr/>
            </a:pPr>
            <a:r>
              <a:rPr lang="it-IT" altLang="en-US" sz="2200" b="1">
                <a:latin typeface="Arial Unicode MS" panose="020B0604020202020204" pitchFamily="34" charset="-128"/>
              </a:rPr>
              <a:t>Hubungan Timbal Balik</a:t>
            </a:r>
            <a:r>
              <a:rPr lang="it-IT" altLang="en-US" sz="2200">
                <a:latin typeface="Arial Unicode MS" panose="020B0604020202020204" pitchFamily="34" charset="-128"/>
              </a:rPr>
              <a:t>, satu variabel bisa menjadi sebab dan juga akibat dari variabel lain; peningkatan Kinerja Pustakawan (X), tingkat Pengunjung Pemutaka (Y). Pada suatu saat X bisa menjadi Y dan sebaliknya.</a:t>
            </a:r>
          </a:p>
          <a:p>
            <a:pPr eaLnBrk="1" hangingPunct="1">
              <a:buFontTx/>
              <a:buNone/>
              <a:defRPr/>
            </a:pPr>
            <a:r>
              <a:rPr lang="it-IT" altLang="en-US" sz="2200" b="1">
                <a:latin typeface="Arial Unicode MS" panose="020B0604020202020204" pitchFamily="34" charset="-128"/>
              </a:rPr>
              <a:t>Hubungan Simetris</a:t>
            </a:r>
            <a:r>
              <a:rPr lang="it-IT" altLang="en-US" sz="2200">
                <a:latin typeface="Arial Unicode MS" panose="020B0604020202020204" pitchFamily="34" charset="-128"/>
              </a:rPr>
              <a:t>, hubungan antara dua variabel, yaitu variabel independen (pengaruh, bebas) terhadap variabel dependen (terpengamh, tergantung). Variabel independen bisa terdiri atas dua variabel (bivariat), bisa juga lebih dari dua (multivariat).</a:t>
            </a:r>
            <a:endParaRPr lang="en-US" altLang="en-US" sz="2200">
              <a:latin typeface="Arial Unicode MS" panose="020B0604020202020204" pitchFamily="34" charset="-128"/>
            </a:endParaRPr>
          </a:p>
          <a:p>
            <a:pPr>
              <a:defRPr/>
            </a:pPr>
            <a:endParaRPr lang="en-US" sz="2200"/>
          </a:p>
        </p:txBody>
      </p:sp>
      <p:cxnSp>
        <p:nvCxnSpPr>
          <p:cNvPr id="36883" name="Straight Connector 3688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3742CFF-E79E-7FD0-F285-E8DF9EAD83C6}"/>
              </a:ext>
            </a:extLst>
          </p:cNvPr>
          <p:cNvSpPr>
            <a:spLocks noGrp="1"/>
          </p:cNvSpPr>
          <p:nvPr>
            <p:ph type="ftr" sz="quarter" idx="11"/>
          </p:nvPr>
        </p:nvSpPr>
        <p:spPr>
          <a:xfrm>
            <a:off x="4038600" y="6492240"/>
            <a:ext cx="4114800" cy="365125"/>
          </a:xfrm>
        </p:spPr>
        <p:txBody>
          <a:bodyPr>
            <a:normAutofit/>
          </a:bodyPr>
          <a:lstStyle/>
          <a:p>
            <a:pPr>
              <a:defRPr/>
            </a:pPr>
            <a:endParaRPr lang="en-US" dirty="0"/>
          </a:p>
        </p:txBody>
      </p:sp>
      <p:sp>
        <p:nvSpPr>
          <p:cNvPr id="36869" name="Slide Number Placeholder 4">
            <a:extLst>
              <a:ext uri="{FF2B5EF4-FFF2-40B4-BE49-F238E27FC236}">
                <a16:creationId xmlns:a16="http://schemas.microsoft.com/office/drawing/2014/main" id="{071EC158-C452-01F4-C865-0398A606A7E7}"/>
              </a:ext>
            </a:extLst>
          </p:cNvPr>
          <p:cNvSpPr>
            <a:spLocks noGrp="1" noChangeArrowheads="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1B2A8C89-93A1-48C4-A04F-506C57D9EAD5}" type="slidenum">
              <a:rPr lang="en-US" altLang="en-US" smtClean="0"/>
              <a:pPr>
                <a:spcAft>
                  <a:spcPts val="600"/>
                </a:spcAft>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B2040-F446-BDA9-F07C-CD68B7A200BA}"/>
              </a:ext>
            </a:extLst>
          </p:cNvPr>
          <p:cNvSpPr>
            <a:spLocks noGrp="1"/>
          </p:cNvSpPr>
          <p:nvPr>
            <p:ph type="title"/>
          </p:nvPr>
        </p:nvSpPr>
        <p:spPr>
          <a:xfrm>
            <a:off x="838200" y="557189"/>
            <a:ext cx="3374136" cy="5567891"/>
          </a:xfrm>
        </p:spPr>
        <p:txBody>
          <a:bodyPr>
            <a:normAutofit/>
          </a:bodyPr>
          <a:lstStyle/>
          <a:p>
            <a:r>
              <a:rPr lang="en-US" sz="5200"/>
              <a:t>Latihan</a:t>
            </a:r>
          </a:p>
        </p:txBody>
      </p:sp>
      <p:graphicFrame>
        <p:nvGraphicFramePr>
          <p:cNvPr id="5" name="Content Placeholder 2">
            <a:extLst>
              <a:ext uri="{FF2B5EF4-FFF2-40B4-BE49-F238E27FC236}">
                <a16:creationId xmlns:a16="http://schemas.microsoft.com/office/drawing/2014/main" id="{D96A436E-526F-FA4B-2ADC-139CA70AAE8A}"/>
              </a:ext>
            </a:extLst>
          </p:cNvPr>
          <p:cNvGraphicFramePr>
            <a:graphicFrameLocks noGrp="1"/>
          </p:cNvGraphicFramePr>
          <p:nvPr>
            <p:ph idx="1"/>
            <p:extLst>
              <p:ext uri="{D42A27DB-BD31-4B8C-83A1-F6EECF244321}">
                <p14:modId xmlns:p14="http://schemas.microsoft.com/office/powerpoint/2010/main" val="179794602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760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9ACCEE7-7F0D-83AF-185B-A57A431DFDBA}"/>
              </a:ext>
            </a:extLst>
          </p:cNvPr>
          <p:cNvGraphicFramePr>
            <a:graphicFrameLocks noGrp="1"/>
          </p:cNvGraphicFramePr>
          <p:nvPr>
            <p:ph idx="1"/>
            <p:extLst>
              <p:ext uri="{D42A27DB-BD31-4B8C-83A1-F6EECF244321}">
                <p14:modId xmlns:p14="http://schemas.microsoft.com/office/powerpoint/2010/main" val="2830573449"/>
              </p:ext>
            </p:extLst>
          </p:nvPr>
        </p:nvGraphicFramePr>
        <p:xfrm>
          <a:off x="1580827" y="588936"/>
          <a:ext cx="9918527" cy="5585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681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8690" name="Rectangle 2868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6" name="Rectangle 28695">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482" name="Rectangle 2">
            <a:extLst>
              <a:ext uri="{FF2B5EF4-FFF2-40B4-BE49-F238E27FC236}">
                <a16:creationId xmlns:a16="http://schemas.microsoft.com/office/drawing/2014/main" id="{0471A90E-E39A-8E7B-23F2-E707B91A9392}"/>
              </a:ext>
            </a:extLst>
          </p:cNvPr>
          <p:cNvSpPr>
            <a:spLocks noGrp="1"/>
          </p:cNvSpPr>
          <p:nvPr>
            <p:ph type="title"/>
          </p:nvPr>
        </p:nvSpPr>
        <p:spPr>
          <a:xfrm>
            <a:off x="804672" y="457200"/>
            <a:ext cx="10579608" cy="1188720"/>
          </a:xfrm>
        </p:spPr>
        <p:txBody>
          <a:bodyPr>
            <a:normAutofit/>
          </a:bodyPr>
          <a:lstStyle/>
          <a:p>
            <a:pPr eaLnBrk="1" hangingPunct="1"/>
            <a:r>
              <a:rPr lang="sv-SE" altLang="en-US" sz="4000" b="1" i="1">
                <a:solidFill>
                  <a:schemeClr val="tx2"/>
                </a:solidFill>
              </a:rPr>
              <a:t>Variabel </a:t>
            </a:r>
            <a:r>
              <a:rPr lang="sv-SE" altLang="en-US" sz="4000" i="1">
                <a:solidFill>
                  <a:schemeClr val="tx2"/>
                </a:solidFill>
              </a:rPr>
              <a:t>= </a:t>
            </a:r>
            <a:r>
              <a:rPr lang="sv-SE" altLang="en-US" sz="4000">
                <a:solidFill>
                  <a:schemeClr val="tx2"/>
                </a:solidFill>
              </a:rPr>
              <a:t>suatu konsep yang memiliki variasi nilai.</a:t>
            </a:r>
            <a:endParaRPr lang="en-US" altLang="en-US" sz="4000">
              <a:solidFill>
                <a:schemeClr val="tx2"/>
              </a:solidFill>
            </a:endParaRPr>
          </a:p>
        </p:txBody>
      </p:sp>
      <p:grpSp>
        <p:nvGrpSpPr>
          <p:cNvPr id="28685" name="Group 28684">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28686" name="Freeform: Shape 28685">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7" name="Freeform: Shape 28686">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8" name="Freeform: Shape 28687">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689" name="Freeform: Shape 28688">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691" name="Group 28690">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8692" name="Freeform: Shape 28691">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3" name="Freeform: Shape 28692">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4" name="Freeform: Shape 28693">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5" name="Freeform: Shape 28694">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8697" name="Rectangle 3">
            <a:extLst>
              <a:ext uri="{FF2B5EF4-FFF2-40B4-BE49-F238E27FC236}">
                <a16:creationId xmlns:a16="http://schemas.microsoft.com/office/drawing/2014/main" id="{CDA7F3AB-EED5-0109-DB85-1FA0BDDCD3F8}"/>
              </a:ext>
            </a:extLst>
          </p:cNvPr>
          <p:cNvGraphicFramePr>
            <a:graphicFrameLocks noGrp="1"/>
          </p:cNvGraphicFramePr>
          <p:nvPr>
            <p:ph idx="1"/>
            <p:extLst>
              <p:ext uri="{D42A27DB-BD31-4B8C-83A1-F6EECF244321}">
                <p14:modId xmlns:p14="http://schemas.microsoft.com/office/powerpoint/2010/main" val="3500369497"/>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21511">
            <a:extLst>
              <a:ext uri="{FF2B5EF4-FFF2-40B4-BE49-F238E27FC236}">
                <a16:creationId xmlns:a16="http://schemas.microsoft.com/office/drawing/2014/main" id="{D5EB7C51-AB07-7B79-DA6B-B3991A203A89}"/>
              </a:ext>
            </a:extLst>
          </p:cNvPr>
          <p:cNvPicPr>
            <a:picLocks noChangeAspect="1"/>
          </p:cNvPicPr>
          <p:nvPr/>
        </p:nvPicPr>
        <p:blipFill>
          <a:blip r:embed="rId2">
            <a:alphaModFix amt="35000"/>
          </a:blip>
          <a:srcRect t="5309" b="10318"/>
          <a:stretch>
            <a:fillRect/>
          </a:stretch>
        </p:blipFill>
        <p:spPr>
          <a:xfrm>
            <a:off x="20" y="-8466"/>
            <a:ext cx="12191980" cy="6866466"/>
          </a:xfrm>
          <a:prstGeom prst="rect">
            <a:avLst/>
          </a:prstGeom>
        </p:spPr>
      </p:pic>
      <p:sp>
        <p:nvSpPr>
          <p:cNvPr id="21506" name="Title 1">
            <a:extLst>
              <a:ext uri="{FF2B5EF4-FFF2-40B4-BE49-F238E27FC236}">
                <a16:creationId xmlns:a16="http://schemas.microsoft.com/office/drawing/2014/main" id="{CC4BD993-A4E9-1E72-386A-C24A3707BBE9}"/>
              </a:ext>
            </a:extLst>
          </p:cNvPr>
          <p:cNvSpPr>
            <a:spLocks noGrp="1"/>
          </p:cNvSpPr>
          <p:nvPr>
            <p:ph type="title"/>
          </p:nvPr>
        </p:nvSpPr>
        <p:spPr>
          <a:xfrm>
            <a:off x="838200" y="365125"/>
            <a:ext cx="10515600" cy="1325563"/>
          </a:xfrm>
        </p:spPr>
        <p:txBody>
          <a:bodyPr>
            <a:normAutofit/>
          </a:bodyPr>
          <a:lstStyle/>
          <a:p>
            <a:endParaRPr lang="en-US" altLang="en-US">
              <a:solidFill>
                <a:srgbClr val="FFFFFF"/>
              </a:solidFill>
            </a:endParaRPr>
          </a:p>
        </p:txBody>
      </p:sp>
      <p:sp>
        <p:nvSpPr>
          <p:cNvPr id="4" name="Footer Placeholder 3">
            <a:extLst>
              <a:ext uri="{FF2B5EF4-FFF2-40B4-BE49-F238E27FC236}">
                <a16:creationId xmlns:a16="http://schemas.microsoft.com/office/drawing/2014/main" id="{64ECE45E-BFCD-4D51-74D5-C0757CE0511D}"/>
              </a:ext>
            </a:extLst>
          </p:cNvPr>
          <p:cNvSpPr>
            <a:spLocks noGrp="1"/>
          </p:cNvSpPr>
          <p:nvPr>
            <p:ph type="ftr" sz="quarter" idx="11"/>
          </p:nvPr>
        </p:nvSpPr>
        <p:spPr>
          <a:xfrm>
            <a:off x="4038600" y="6356350"/>
            <a:ext cx="4114800" cy="365125"/>
          </a:xfrm>
        </p:spPr>
        <p:txBody>
          <a:bodyPr>
            <a:normAutofit/>
          </a:bodyPr>
          <a:lstStyle/>
          <a:p>
            <a:pPr>
              <a:spcAft>
                <a:spcPts val="600"/>
              </a:spcAft>
              <a:defRPr/>
            </a:pPr>
            <a:endParaRPr lang="en-US">
              <a:solidFill>
                <a:srgbClr val="FFFFFF"/>
              </a:solidFill>
            </a:endParaRPr>
          </a:p>
        </p:txBody>
      </p:sp>
      <p:sp>
        <p:nvSpPr>
          <p:cNvPr id="21509" name="Slide Number Placeholder 4">
            <a:extLst>
              <a:ext uri="{FF2B5EF4-FFF2-40B4-BE49-F238E27FC236}">
                <a16:creationId xmlns:a16="http://schemas.microsoft.com/office/drawing/2014/main" id="{E46D4552-BE85-BDC2-FB6B-9FF3D592EFFE}"/>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3E547360-61AE-405A-84AD-A4B0DD2FBCB0}" type="slidenum">
              <a:rPr lang="en-US" altLang="en-US">
                <a:solidFill>
                  <a:srgbClr val="FFFFFF"/>
                </a:solidFill>
              </a:rPr>
              <a:pPr>
                <a:spcAft>
                  <a:spcPts val="600"/>
                </a:spcAft>
              </a:pPr>
              <a:t>4</a:t>
            </a:fld>
            <a:endParaRPr lang="en-US" altLang="en-US">
              <a:solidFill>
                <a:srgbClr val="FFFFFF"/>
              </a:solidFill>
            </a:endParaRPr>
          </a:p>
        </p:txBody>
      </p:sp>
      <p:graphicFrame>
        <p:nvGraphicFramePr>
          <p:cNvPr id="21511" name="Content Placeholder 2">
            <a:extLst>
              <a:ext uri="{FF2B5EF4-FFF2-40B4-BE49-F238E27FC236}">
                <a16:creationId xmlns:a16="http://schemas.microsoft.com/office/drawing/2014/main" id="{52AA20D9-47F3-81D3-654C-4F6C2B12DA3A}"/>
              </a:ext>
            </a:extLst>
          </p:cNvPr>
          <p:cNvGraphicFramePr>
            <a:graphicFrameLocks noGrp="1"/>
          </p:cNvGraphicFramePr>
          <p:nvPr>
            <p:ph idx="1"/>
          </p:nvPr>
        </p:nvGraphicFramePr>
        <p:xfrm>
          <a:off x="838200" y="1825625"/>
          <a:ext cx="10515600" cy="3859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7" name="Rectangle 2253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9" name="Oval 2253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3">
            <a:extLst>
              <a:ext uri="{FF2B5EF4-FFF2-40B4-BE49-F238E27FC236}">
                <a16:creationId xmlns:a16="http://schemas.microsoft.com/office/drawing/2014/main" id="{CB951256-A238-9C54-C789-957D8240DF76}"/>
              </a:ext>
            </a:extLst>
          </p:cNvPr>
          <p:cNvSpPr>
            <a:spLocks noGrp="1"/>
          </p:cNvSpPr>
          <p:nvPr>
            <p:ph type="title"/>
          </p:nvPr>
        </p:nvSpPr>
        <p:spPr>
          <a:xfrm>
            <a:off x="1171074" y="1396686"/>
            <a:ext cx="3240506" cy="4064628"/>
          </a:xfrm>
        </p:spPr>
        <p:txBody>
          <a:bodyPr>
            <a:normAutofit/>
          </a:bodyPr>
          <a:lstStyle/>
          <a:p>
            <a:pPr eaLnBrk="1" hangingPunct="1"/>
            <a:r>
              <a:rPr lang="en-US" altLang="en-US">
                <a:solidFill>
                  <a:srgbClr val="FFFFFF"/>
                </a:solidFill>
              </a:rPr>
              <a:t>JENIS-JENIS VARIABEL</a:t>
            </a:r>
          </a:p>
        </p:txBody>
      </p:sp>
      <p:sp>
        <p:nvSpPr>
          <p:cNvPr id="22541" name="Arc 2254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543" name="Oval 2254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51" name="Content Placeholder 4">
            <a:extLst>
              <a:ext uri="{FF2B5EF4-FFF2-40B4-BE49-F238E27FC236}">
                <a16:creationId xmlns:a16="http://schemas.microsoft.com/office/drawing/2014/main" id="{4D9ECC20-5C3C-6A9B-4DA4-F6B928D306FE}"/>
              </a:ext>
            </a:extLst>
          </p:cNvPr>
          <p:cNvSpPr>
            <a:spLocks noGrp="1"/>
          </p:cNvSpPr>
          <p:nvPr>
            <p:ph idx="1"/>
          </p:nvPr>
        </p:nvSpPr>
        <p:spPr>
          <a:xfrm>
            <a:off x="5370153" y="1526033"/>
            <a:ext cx="5536397" cy="3935281"/>
          </a:xfrm>
        </p:spPr>
        <p:txBody>
          <a:bodyPr>
            <a:normAutofit/>
          </a:bodyPr>
          <a:lstStyle/>
          <a:p>
            <a:pPr eaLnBrk="1" hangingPunct="1">
              <a:buClr>
                <a:srgbClr val="1B587C"/>
              </a:buClr>
            </a:pPr>
            <a:r>
              <a:rPr lang="en-US" altLang="en-US" sz="2400"/>
              <a:t>Berdasarkan Sifat Data yang dihasilkan jika variabel ybs diukur: variabel diskrit (</a:t>
            </a:r>
            <a:r>
              <a:rPr lang="en-US" altLang="en-US" sz="2400" i="1"/>
              <a:t>discrete</a:t>
            </a:r>
            <a:r>
              <a:rPr lang="en-US" altLang="en-US" sz="2400"/>
              <a:t>) dan variabel bersambungan (</a:t>
            </a:r>
            <a:r>
              <a:rPr lang="en-US" altLang="en-US" sz="2400" i="1"/>
              <a:t>continous</a:t>
            </a:r>
            <a:r>
              <a:rPr lang="en-US" altLang="en-US" sz="2400"/>
              <a:t>)</a:t>
            </a:r>
          </a:p>
          <a:p>
            <a:pPr eaLnBrk="1" hangingPunct="1">
              <a:buClr>
                <a:srgbClr val="1B587C"/>
              </a:buClr>
            </a:pPr>
            <a:endParaRPr lang="en-US" altLang="en-US" sz="2400"/>
          </a:p>
          <a:p>
            <a:pPr eaLnBrk="1" hangingPunct="1">
              <a:buClr>
                <a:srgbClr val="1B587C"/>
              </a:buClr>
            </a:pPr>
            <a:r>
              <a:rPr lang="en-US" altLang="en-US" sz="2400"/>
              <a:t>Berdasarkan Posisinya dalam Kerangka Penelitian: variabel independen, variabel dependen, variabel antara, variabel intervening, dan variabel anteseden.</a:t>
            </a:r>
          </a:p>
        </p:txBody>
      </p:sp>
      <p:sp>
        <p:nvSpPr>
          <p:cNvPr id="22532" name="Slide Number Placeholder 3">
            <a:extLst>
              <a:ext uri="{FF2B5EF4-FFF2-40B4-BE49-F238E27FC236}">
                <a16:creationId xmlns:a16="http://schemas.microsoft.com/office/drawing/2014/main" id="{1FF95D0A-67E0-B265-88D4-A34FF9244FB6}"/>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spcAft>
                <a:spcPts val="600"/>
              </a:spcAft>
              <a:buClrTx/>
              <a:buSzTx/>
              <a:buFontTx/>
              <a:buNone/>
            </a:pPr>
            <a:fld id="{7AF6F7C2-F962-4F6D-83CE-0B93A63E578C}" type="slidenum">
              <a:rPr lang="en-US" altLang="en-US" sz="1800">
                <a:latin typeface="Arial" panose="020B0604020202020204" pitchFamily="34" charset="0"/>
              </a:rPr>
              <a:pPr>
                <a:lnSpc>
                  <a:spcPct val="90000"/>
                </a:lnSpc>
                <a:spcBef>
                  <a:spcPct val="0"/>
                </a:spcBef>
                <a:spcAft>
                  <a:spcPts val="600"/>
                </a:spcAft>
                <a:buClrTx/>
                <a:buSzTx/>
                <a:buFontTx/>
                <a:buNone/>
              </a:pPr>
              <a:t>5</a:t>
            </a:fld>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20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xEl>
                                              <p:pRg st="2" end="2"/>
                                            </p:txEl>
                                          </p:spTgt>
                                        </p:tgtEl>
                                        <p:attrNameLst>
                                          <p:attrName>style.visibility</p:attrName>
                                        </p:attrNameLst>
                                      </p:cBhvr>
                                      <p:to>
                                        <p:strVal val="visible"/>
                                      </p:to>
                                    </p:set>
                                    <p:animEffect transition="in" filter="fade">
                                      <p:cBhvr>
                                        <p:cTn id="12" dur="20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1" name="Rectangle 2356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3" name="Right Triangle 2356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65" name="Rectangle 2356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1">
            <a:extLst>
              <a:ext uri="{FF2B5EF4-FFF2-40B4-BE49-F238E27FC236}">
                <a16:creationId xmlns:a16="http://schemas.microsoft.com/office/drawing/2014/main" id="{09317328-3FAE-65FD-3BEA-4A9F88A18EFF}"/>
              </a:ext>
            </a:extLst>
          </p:cNvPr>
          <p:cNvSpPr>
            <a:spLocks noGrp="1"/>
          </p:cNvSpPr>
          <p:nvPr>
            <p:ph type="title"/>
          </p:nvPr>
        </p:nvSpPr>
        <p:spPr>
          <a:xfrm>
            <a:off x="1285240" y="1050595"/>
            <a:ext cx="8074815" cy="1618489"/>
          </a:xfrm>
        </p:spPr>
        <p:txBody>
          <a:bodyPr anchor="ctr">
            <a:normAutofit/>
          </a:bodyPr>
          <a:lstStyle/>
          <a:p>
            <a:pPr eaLnBrk="1" hangingPunct="1"/>
            <a:r>
              <a:rPr lang="en-US" altLang="en-US" sz="5000"/>
              <a:t>VARIABEL DISKRIT (</a:t>
            </a:r>
            <a:r>
              <a:rPr lang="en-US" altLang="en-US" sz="5000" i="1"/>
              <a:t>DISCRETE</a:t>
            </a:r>
            <a:r>
              <a:rPr lang="en-US" altLang="en-US" sz="5000"/>
              <a:t>)</a:t>
            </a:r>
          </a:p>
        </p:txBody>
      </p:sp>
      <p:sp>
        <p:nvSpPr>
          <p:cNvPr id="5" name="Footer Placeholder 4">
            <a:extLst>
              <a:ext uri="{FF2B5EF4-FFF2-40B4-BE49-F238E27FC236}">
                <a16:creationId xmlns:a16="http://schemas.microsoft.com/office/drawing/2014/main" id="{3C4DBDDB-2F0F-0C68-0A57-3B31A6596619}"/>
              </a:ext>
            </a:extLst>
          </p:cNvPr>
          <p:cNvSpPr>
            <a:spLocks noGrp="1"/>
          </p:cNvSpPr>
          <p:nvPr>
            <p:ph type="ftr" sz="quarter" idx="11"/>
          </p:nvPr>
        </p:nvSpPr>
        <p:spPr>
          <a:xfrm rot="5400000">
            <a:off x="-2374833" y="3246436"/>
            <a:ext cx="5607882" cy="365125"/>
          </a:xfrm>
        </p:spPr>
        <p:txBody>
          <a:bodyPr anchor="t">
            <a:normAutofit/>
          </a:bodyPr>
          <a:lstStyle/>
          <a:p>
            <a:pPr algn="l">
              <a:defRPr/>
            </a:pPr>
            <a:endParaRPr lang="en-US" sz="1150">
              <a:solidFill>
                <a:schemeClr val="tx1">
                  <a:lumMod val="85000"/>
                  <a:lumOff val="15000"/>
                </a:schemeClr>
              </a:solidFill>
            </a:endParaRPr>
          </a:p>
        </p:txBody>
      </p:sp>
      <p:sp>
        <p:nvSpPr>
          <p:cNvPr id="3075" name="Content Placeholder 2">
            <a:extLst>
              <a:ext uri="{FF2B5EF4-FFF2-40B4-BE49-F238E27FC236}">
                <a16:creationId xmlns:a16="http://schemas.microsoft.com/office/drawing/2014/main" id="{E6F418CE-8480-ACC7-7B27-86241EFC3289}"/>
              </a:ext>
            </a:extLst>
          </p:cNvPr>
          <p:cNvSpPr>
            <a:spLocks noGrp="1"/>
          </p:cNvSpPr>
          <p:nvPr>
            <p:ph idx="1"/>
          </p:nvPr>
        </p:nvSpPr>
        <p:spPr>
          <a:xfrm>
            <a:off x="1285240" y="2969469"/>
            <a:ext cx="8074815" cy="2800395"/>
          </a:xfrm>
        </p:spPr>
        <p:txBody>
          <a:bodyPr anchor="t">
            <a:normAutofit/>
          </a:bodyPr>
          <a:lstStyle/>
          <a:p>
            <a:pPr eaLnBrk="1" hangingPunct="1">
              <a:buClr>
                <a:srgbClr val="969696"/>
              </a:buClr>
            </a:pPr>
            <a:r>
              <a:rPr lang="en-US" altLang="en-US" sz="2400"/>
              <a:t>Variabel diskrit adalah variabel yang kalau diukur akan menghasilkan data diskrit.</a:t>
            </a:r>
          </a:p>
          <a:p>
            <a:pPr eaLnBrk="1" hangingPunct="1">
              <a:buClr>
                <a:srgbClr val="969696"/>
              </a:buClr>
            </a:pPr>
            <a:r>
              <a:rPr lang="en-US" altLang="en-US" sz="2400"/>
              <a:t>Data diskrit adalah data hasil penghitungan, yang biasanya berbentuk bilangan bulat.</a:t>
            </a:r>
          </a:p>
          <a:p>
            <a:pPr eaLnBrk="1" hangingPunct="1">
              <a:buClr>
                <a:srgbClr val="969696"/>
              </a:buClr>
            </a:pPr>
            <a:r>
              <a:rPr lang="en-US" altLang="en-US" sz="2400"/>
              <a:t>Jumlah laki-laki dan perempuan dalam sebuah kelas kuliah adalah data diskrit; variabelnya: jenis kelamin.</a:t>
            </a:r>
          </a:p>
        </p:txBody>
      </p:sp>
      <p:sp>
        <p:nvSpPr>
          <p:cNvPr id="23556" name="Slide Number Placeholder 3">
            <a:extLst>
              <a:ext uri="{FF2B5EF4-FFF2-40B4-BE49-F238E27FC236}">
                <a16:creationId xmlns:a16="http://schemas.microsoft.com/office/drawing/2014/main" id="{2197C30A-BED7-6C70-E0A2-DDCB422D2714}"/>
              </a:ext>
            </a:extLst>
          </p:cNvPr>
          <p:cNvSpPr>
            <a:spLocks noGrp="1" noChangeArrowheads="1"/>
          </p:cNvSpPr>
          <p:nvPr>
            <p:ph type="sldNum" sz="quarter" idx="12"/>
          </p:nvPr>
        </p:nvSpPr>
        <p:spPr bwMode="auto">
          <a:xfrm>
            <a:off x="9683496" y="4892040"/>
            <a:ext cx="1673352" cy="10058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spcAft>
                <a:spcPts val="600"/>
              </a:spcAft>
              <a:buClrTx/>
              <a:buSzTx/>
              <a:buFontTx/>
              <a:buNone/>
            </a:pPr>
            <a:fld id="{2E55D774-E2EC-4389-830E-FBC9F797B441}" type="slidenum">
              <a:rPr lang="en-US" altLang="en-US" sz="6600">
                <a:solidFill>
                  <a:srgbClr val="FFFFFF"/>
                </a:solidFill>
                <a:latin typeface="Arial" panose="020B0604020202020204" pitchFamily="34" charset="0"/>
              </a:rPr>
              <a:pPr>
                <a:lnSpc>
                  <a:spcPct val="90000"/>
                </a:lnSpc>
                <a:spcBef>
                  <a:spcPct val="0"/>
                </a:spcBef>
                <a:spcAft>
                  <a:spcPts val="600"/>
                </a:spcAft>
                <a:buClrTx/>
                <a:buSzTx/>
                <a:buFontTx/>
                <a:buNone/>
              </a:pPr>
              <a:t>6</a:t>
            </a:fld>
            <a:endParaRPr lang="en-US" altLang="en-US" sz="6600">
              <a:solidFill>
                <a:srgbClr val="FFFFFF"/>
              </a:solidFill>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20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2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61B0-5E43-AB3B-441F-581D1C6A33C7}"/>
              </a:ext>
            </a:extLst>
          </p:cNvPr>
          <p:cNvSpPr>
            <a:spLocks noGrp="1"/>
          </p:cNvSpPr>
          <p:nvPr>
            <p:ph type="title"/>
          </p:nvPr>
        </p:nvSpPr>
        <p:spPr>
          <a:xfrm>
            <a:off x="1043631" y="809898"/>
            <a:ext cx="9942716" cy="1554480"/>
          </a:xfrm>
        </p:spPr>
        <p:txBody>
          <a:bodyPr anchor="ctr">
            <a:normAutofit/>
          </a:bodyPr>
          <a:lstStyle/>
          <a:p>
            <a:pPr>
              <a:defRPr/>
            </a:pPr>
            <a:r>
              <a:rPr lang="en-US" sz="4800"/>
              <a:t>VARIABEL NOMINAL DAN VARIABEL KATEGORIKAL</a:t>
            </a:r>
          </a:p>
        </p:txBody>
      </p:sp>
      <p:sp>
        <p:nvSpPr>
          <p:cNvPr id="3" name="Content Placeholder 2">
            <a:extLst>
              <a:ext uri="{FF2B5EF4-FFF2-40B4-BE49-F238E27FC236}">
                <a16:creationId xmlns:a16="http://schemas.microsoft.com/office/drawing/2014/main" id="{521C82CB-8206-2276-8C8E-EA3792EC00D8}"/>
              </a:ext>
            </a:extLst>
          </p:cNvPr>
          <p:cNvSpPr>
            <a:spLocks noGrp="1"/>
          </p:cNvSpPr>
          <p:nvPr>
            <p:ph sz="quarter" idx="1"/>
          </p:nvPr>
        </p:nvSpPr>
        <p:spPr>
          <a:xfrm>
            <a:off x="1045028" y="3017522"/>
            <a:ext cx="9941319" cy="3124658"/>
          </a:xfrm>
        </p:spPr>
        <p:txBody>
          <a:bodyPr anchor="ctr">
            <a:normAutofit/>
          </a:bodyPr>
          <a:lstStyle/>
          <a:p>
            <a:pPr marL="320040" indent="-320040">
              <a:buFont typeface="Wingdings"/>
              <a:buChar char=""/>
              <a:defRPr/>
            </a:pPr>
            <a:r>
              <a:rPr lang="en-US" sz="2400"/>
              <a:t>Variabel diskrit disebut juga </a:t>
            </a:r>
            <a:r>
              <a:rPr lang="en-US" sz="2400" b="1"/>
              <a:t>Variabel Nominal</a:t>
            </a:r>
            <a:r>
              <a:rPr lang="en-US" sz="2400"/>
              <a:t>, yakni variabel yang kalau diukur akan menghasilkan </a:t>
            </a:r>
            <a:r>
              <a:rPr lang="en-US" sz="2400" b="1"/>
              <a:t>data nominal.</a:t>
            </a:r>
            <a:r>
              <a:rPr lang="en-US" sz="2400"/>
              <a:t> </a:t>
            </a:r>
          </a:p>
          <a:p>
            <a:pPr marL="320040" indent="-320040">
              <a:buFont typeface="Wingdings"/>
              <a:buChar char=""/>
              <a:defRPr/>
            </a:pPr>
            <a:r>
              <a:rPr lang="en-US" sz="2400"/>
              <a:t>Variabel nominal dan </a:t>
            </a:r>
            <a:r>
              <a:rPr lang="en-US" sz="2400" b="1"/>
              <a:t> </a:t>
            </a:r>
            <a:r>
              <a:rPr lang="en-US" sz="2400"/>
              <a:t>variabel diskrit bisa juga berbentuk </a:t>
            </a:r>
            <a:r>
              <a:rPr lang="en-US" sz="2400" b="1"/>
              <a:t>Variabel Kategorikal</a:t>
            </a:r>
            <a:r>
              <a:rPr lang="en-US" sz="2400"/>
              <a:t>. </a:t>
            </a:r>
          </a:p>
          <a:p>
            <a:pPr marL="320040" indent="-320040">
              <a:buFont typeface="Wingdings"/>
              <a:buChar char=""/>
              <a:defRPr/>
            </a:pPr>
            <a:r>
              <a:rPr lang="en-US" sz="2400"/>
              <a:t>Variabel kategorikal adalah variabel yang membagi responden penelitian ke dalam dua kategori atau lebih.  </a:t>
            </a:r>
          </a:p>
          <a:p>
            <a:pPr marL="320040" indent="-320040">
              <a:buFont typeface="Wingdings"/>
              <a:buChar char=""/>
              <a:defRPr/>
            </a:pPr>
            <a:r>
              <a:rPr lang="en-US" sz="2400"/>
              <a:t>Jika hanya terdiri dua kategori maka disebut </a:t>
            </a:r>
            <a:r>
              <a:rPr lang="en-US" sz="2400" b="1"/>
              <a:t>variabel dikotomi</a:t>
            </a:r>
            <a:r>
              <a:rPr lang="en-US" sz="2400"/>
              <a:t>, jika terdiri dari lebih dua kategori maka disebut </a:t>
            </a:r>
            <a:r>
              <a:rPr lang="en-US" sz="2400" b="1"/>
              <a:t>variabel politomi</a:t>
            </a:r>
            <a:r>
              <a:rPr lang="en-US" sz="2400"/>
              <a:t>.</a:t>
            </a:r>
          </a:p>
        </p:txBody>
      </p:sp>
      <p:sp>
        <p:nvSpPr>
          <p:cNvPr id="24581" name="Footer Placeholder 4">
            <a:extLst>
              <a:ext uri="{FF2B5EF4-FFF2-40B4-BE49-F238E27FC236}">
                <a16:creationId xmlns:a16="http://schemas.microsoft.com/office/drawing/2014/main" id="{2BCBE411-A4A1-4C92-CF35-9101B33A821D}"/>
              </a:ext>
            </a:extLst>
          </p:cNvPr>
          <p:cNvSpPr>
            <a:spLocks noGrp="1"/>
          </p:cNvSpPr>
          <p:nvPr>
            <p:ph type="ftr" sz="quarter" idx="11"/>
          </p:nvPr>
        </p:nvSpPr>
        <p:spPr bwMode="auto">
          <a:xfrm>
            <a:off x="4038600" y="6492240"/>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fontScale="77500" lnSpcReduction="20000"/>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6E00FB38-9BB3-8D4A-7B1B-80791055CEBE}"/>
              </a:ext>
            </a:extLst>
          </p:cNvPr>
          <p:cNvSpPr>
            <a:spLocks noGrp="1" noChangeArrowheads="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90000"/>
              </a:lnSpc>
              <a:spcBef>
                <a:spcPct val="0"/>
              </a:spcBef>
              <a:spcAft>
                <a:spcPts val="600"/>
              </a:spcAft>
              <a:buClrTx/>
              <a:buSzTx/>
              <a:buFontTx/>
              <a:buNone/>
            </a:pPr>
            <a:fld id="{BF308ADE-A2D6-4E32-A325-80B9A9EE32E4}" type="slidenum">
              <a:rPr lang="en-US" altLang="en-US" sz="1800">
                <a:latin typeface="Arial" panose="020B0604020202020204" pitchFamily="34" charset="0"/>
              </a:rPr>
              <a:pPr>
                <a:lnSpc>
                  <a:spcPct val="90000"/>
                </a:lnSpc>
                <a:spcBef>
                  <a:spcPct val="0"/>
                </a:spcBef>
                <a:spcAft>
                  <a:spcPts val="600"/>
                </a:spcAft>
                <a:buClrTx/>
                <a:buSzTx/>
                <a:buFontTx/>
                <a:buNone/>
              </a:pPr>
              <a:t>7</a:t>
            </a:fld>
            <a:endParaRPr lang="en-US" altLang="en-US" sz="180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16" name="Rectangle 2561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18" name="Group 2561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5613" name="Rectangle 256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20" name="Rectangle 2561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5" name="Rectangle 256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17" name="Rectangle 256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E126E-E3F5-B61E-B58D-083B273253C6}"/>
              </a:ext>
            </a:extLst>
          </p:cNvPr>
          <p:cNvSpPr>
            <a:spLocks noGrp="1"/>
          </p:cNvSpPr>
          <p:nvPr>
            <p:ph type="title"/>
          </p:nvPr>
        </p:nvSpPr>
        <p:spPr>
          <a:xfrm>
            <a:off x="1043631" y="809898"/>
            <a:ext cx="9942716" cy="1554480"/>
          </a:xfrm>
        </p:spPr>
        <p:txBody>
          <a:bodyPr anchor="ctr">
            <a:normAutofit/>
          </a:bodyPr>
          <a:lstStyle/>
          <a:p>
            <a:pPr>
              <a:defRPr/>
            </a:pPr>
            <a:r>
              <a:rPr lang="en-US" sz="4800"/>
              <a:t>VARIABEL KONTINYU ATAU VARIABEL BERSAMBUNGAN</a:t>
            </a:r>
          </a:p>
        </p:txBody>
      </p:sp>
      <p:sp>
        <p:nvSpPr>
          <p:cNvPr id="3" name="Content Placeholder 2">
            <a:extLst>
              <a:ext uri="{FF2B5EF4-FFF2-40B4-BE49-F238E27FC236}">
                <a16:creationId xmlns:a16="http://schemas.microsoft.com/office/drawing/2014/main" id="{B820F602-A212-E117-60A0-320209E1AF2A}"/>
              </a:ext>
            </a:extLst>
          </p:cNvPr>
          <p:cNvSpPr>
            <a:spLocks noGrp="1"/>
          </p:cNvSpPr>
          <p:nvPr>
            <p:ph sz="quarter" idx="1"/>
          </p:nvPr>
        </p:nvSpPr>
        <p:spPr>
          <a:xfrm>
            <a:off x="1045028" y="3017522"/>
            <a:ext cx="9941319" cy="3124658"/>
          </a:xfrm>
        </p:spPr>
        <p:txBody>
          <a:bodyPr anchor="ctr">
            <a:normAutofit/>
          </a:bodyPr>
          <a:lstStyle/>
          <a:p>
            <a:pPr eaLnBrk="1" hangingPunct="1"/>
            <a:r>
              <a:rPr lang="en-US" altLang="en-US" sz="2400" b="1"/>
              <a:t>Variabel Kontinyu/Variabel Bersambungan</a:t>
            </a:r>
            <a:r>
              <a:rPr lang="en-US" altLang="en-US" sz="2400"/>
              <a:t>: variabel yang kalau diukur akan menghasilkan data kontinyu, misalnya data ordinal, data interval, dan data rasio. </a:t>
            </a:r>
          </a:p>
          <a:p>
            <a:pPr eaLnBrk="1" hangingPunct="1"/>
            <a:r>
              <a:rPr lang="en-US" altLang="en-US" sz="2400"/>
              <a:t>Oleh karena itu, variabel kontinyu disebut juga variabel ordinal, variabel interval, atau variabel rasio.</a:t>
            </a:r>
          </a:p>
        </p:txBody>
      </p:sp>
      <p:cxnSp>
        <p:nvCxnSpPr>
          <p:cNvPr id="25619" name="Straight Connector 256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605" name="Footer Placeholder 4">
            <a:extLst>
              <a:ext uri="{FF2B5EF4-FFF2-40B4-BE49-F238E27FC236}">
                <a16:creationId xmlns:a16="http://schemas.microsoft.com/office/drawing/2014/main" id="{C89B1144-D9F1-ACFF-46B2-7683A947EF55}"/>
              </a:ext>
            </a:extLst>
          </p:cNvPr>
          <p:cNvSpPr>
            <a:spLocks noGrp="1"/>
          </p:cNvSpPr>
          <p:nvPr>
            <p:ph type="ftr" sz="quarter" idx="11"/>
          </p:nvPr>
        </p:nvSpPr>
        <p:spPr bwMode="auto">
          <a:xfrm>
            <a:off x="4038600" y="6492240"/>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fontScale="77500" lnSpcReduction="20000"/>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C3BA41D1-525D-C004-6ABC-1DEA51CB16D0}"/>
              </a:ext>
            </a:extLst>
          </p:cNvPr>
          <p:cNvSpPr>
            <a:spLocks noGrp="1" noChangeArrowheads="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90000"/>
              </a:lnSpc>
              <a:spcBef>
                <a:spcPct val="0"/>
              </a:spcBef>
              <a:spcAft>
                <a:spcPts val="600"/>
              </a:spcAft>
              <a:buClrTx/>
              <a:buSzTx/>
              <a:buFontTx/>
              <a:buNone/>
            </a:pPr>
            <a:fld id="{00EA2202-E1EC-4536-86F5-C4D97C04DC47}" type="slidenum">
              <a:rPr lang="en-US" altLang="en-US" sz="1800" smtClean="0">
                <a:latin typeface="Arial" panose="020B0604020202020204" pitchFamily="34" charset="0"/>
              </a:rPr>
              <a:pPr>
                <a:lnSpc>
                  <a:spcPct val="90000"/>
                </a:lnSpc>
                <a:spcBef>
                  <a:spcPct val="0"/>
                </a:spcBef>
                <a:spcAft>
                  <a:spcPts val="600"/>
                </a:spcAft>
                <a:buClrTx/>
                <a:buSzTx/>
                <a:buFontTx/>
                <a:buNone/>
              </a:pPr>
              <a:t>8</a:t>
            </a:fld>
            <a:endParaRPr lang="en-US" altLang="en-US" sz="180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3" name="Rectangle 26632">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35" name="Group 26634">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6636" name="Rectangle 26635">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7" name="Rectangle 26636">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39" name="Rectangle 2663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a:extLst>
              <a:ext uri="{FF2B5EF4-FFF2-40B4-BE49-F238E27FC236}">
                <a16:creationId xmlns:a16="http://schemas.microsoft.com/office/drawing/2014/main" id="{7373E790-C45C-570B-0CC4-F9AB2A0F81FD}"/>
              </a:ext>
            </a:extLst>
          </p:cNvPr>
          <p:cNvSpPr>
            <a:spLocks noGrp="1"/>
          </p:cNvSpPr>
          <p:nvPr>
            <p:ph type="title"/>
          </p:nvPr>
        </p:nvSpPr>
        <p:spPr>
          <a:xfrm>
            <a:off x="1282963" y="1238080"/>
            <a:ext cx="9849751" cy="1349671"/>
          </a:xfrm>
        </p:spPr>
        <p:txBody>
          <a:bodyPr anchor="b">
            <a:normAutofit/>
          </a:bodyPr>
          <a:lstStyle/>
          <a:p>
            <a:pPr eaLnBrk="1" hangingPunct="1"/>
            <a:r>
              <a:rPr lang="en-US" altLang="en-US" sz="5400"/>
              <a:t>VARIABEL INDEPENDEN</a:t>
            </a:r>
          </a:p>
        </p:txBody>
      </p:sp>
      <p:sp>
        <p:nvSpPr>
          <p:cNvPr id="3" name="Content Placeholder 2">
            <a:extLst>
              <a:ext uri="{FF2B5EF4-FFF2-40B4-BE49-F238E27FC236}">
                <a16:creationId xmlns:a16="http://schemas.microsoft.com/office/drawing/2014/main" id="{98ACBF12-347B-AD4A-ED48-0F0F4DFB745D}"/>
              </a:ext>
            </a:extLst>
          </p:cNvPr>
          <p:cNvSpPr>
            <a:spLocks noGrp="1"/>
          </p:cNvSpPr>
          <p:nvPr>
            <p:ph idx="1"/>
          </p:nvPr>
        </p:nvSpPr>
        <p:spPr>
          <a:xfrm>
            <a:off x="1289304" y="2902913"/>
            <a:ext cx="9849751" cy="3032168"/>
          </a:xfrm>
        </p:spPr>
        <p:txBody>
          <a:bodyPr anchor="ctr">
            <a:normAutofit/>
          </a:bodyPr>
          <a:lstStyle/>
          <a:p>
            <a:pPr marL="514350" indent="-514350">
              <a:buClr>
                <a:schemeClr val="accent3"/>
              </a:buClr>
              <a:buFont typeface="Wingdings 2"/>
              <a:buChar char=""/>
              <a:defRPr/>
            </a:pPr>
            <a:r>
              <a:rPr lang="en-US" sz="2000"/>
              <a:t>Variabel Independen atau Variabel Bebas atau Variabel Pengaruh atau Variabel X, yakni variabel yang keberadaannya tidak tergantung atau tidak dipengaruhi oleh variabel-variabel lainnya, tetapi justru menentukan atau mempengaruhi eksistensi variabel-variabel lainnya.</a:t>
            </a:r>
          </a:p>
          <a:p>
            <a:pPr marL="274320" indent="-274320">
              <a:buClr>
                <a:schemeClr val="accent3"/>
              </a:buClr>
              <a:buFont typeface="Wingdings 2"/>
              <a:buChar char=""/>
              <a:defRPr/>
            </a:pPr>
            <a:endParaRPr lang="en-US" sz="2000"/>
          </a:p>
        </p:txBody>
      </p:sp>
      <p:sp>
        <p:nvSpPr>
          <p:cNvPr id="5" name="Footer Placeholder 4">
            <a:extLst>
              <a:ext uri="{FF2B5EF4-FFF2-40B4-BE49-F238E27FC236}">
                <a16:creationId xmlns:a16="http://schemas.microsoft.com/office/drawing/2014/main" id="{2E996C9D-0113-A0A8-76B4-43D5DD9ED5E6}"/>
              </a:ext>
            </a:extLst>
          </p:cNvPr>
          <p:cNvSpPr>
            <a:spLocks noGrp="1"/>
          </p:cNvSpPr>
          <p:nvPr>
            <p:ph type="ftr" sz="quarter" idx="11"/>
          </p:nvPr>
        </p:nvSpPr>
        <p:spPr>
          <a:xfrm>
            <a:off x="4038600" y="6492240"/>
            <a:ext cx="4114800" cy="365125"/>
          </a:xfrm>
        </p:spPr>
        <p:txBody>
          <a:bodyPr>
            <a:normAutofit/>
          </a:bodyPr>
          <a:lstStyle/>
          <a:p>
            <a:pPr>
              <a:defRPr/>
            </a:pPr>
            <a:endParaRPr lang="en-US" dirty="0"/>
          </a:p>
        </p:txBody>
      </p:sp>
      <p:sp>
        <p:nvSpPr>
          <p:cNvPr id="26628" name="Slide Number Placeholder 3">
            <a:extLst>
              <a:ext uri="{FF2B5EF4-FFF2-40B4-BE49-F238E27FC236}">
                <a16:creationId xmlns:a16="http://schemas.microsoft.com/office/drawing/2014/main" id="{DB5BB101-0D17-2F43-4469-0F7376BAAB04}"/>
              </a:ext>
            </a:extLst>
          </p:cNvPr>
          <p:cNvSpPr>
            <a:spLocks noGrp="1" noChangeArrowheads="1"/>
          </p:cNvSpPr>
          <p:nvPr>
            <p:ph type="sldNum" sz="quarter" idx="12"/>
          </p:nvPr>
        </p:nvSpPr>
        <p:spPr bwMode="auto">
          <a:xfrm>
            <a:off x="8610600" y="6492240"/>
            <a:ext cx="252211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spcAft>
                <a:spcPts val="600"/>
              </a:spcAft>
              <a:buClrTx/>
              <a:buSzTx/>
              <a:buFontTx/>
              <a:buNone/>
            </a:pPr>
            <a:fld id="{FA585F36-AAD5-455B-B7BD-77620EEC6046}" type="slidenum">
              <a:rPr lang="en-US" altLang="en-US" sz="1800">
                <a:latin typeface="Arial" panose="020B0604020202020204" pitchFamily="34" charset="0"/>
              </a:rPr>
              <a:pPr>
                <a:lnSpc>
                  <a:spcPct val="90000"/>
                </a:lnSpc>
                <a:spcBef>
                  <a:spcPct val="0"/>
                </a:spcBef>
                <a:spcAft>
                  <a:spcPts val="600"/>
                </a:spcAft>
                <a:buClrTx/>
                <a:buSzTx/>
                <a:buFontTx/>
                <a:buNone/>
              </a:pPr>
              <a:t>9</a:t>
            </a:fld>
            <a:endParaRPr lang="en-US" altLang="en-US" sz="180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TotalTime>
  <Words>1339</Words>
  <Application>Microsoft Office PowerPoint</Application>
  <PresentationFormat>Widescreen</PresentationFormat>
  <Paragraphs>98</Paragraphs>
  <Slides>23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Aptos Display</vt:lpstr>
      <vt:lpstr>Arial</vt:lpstr>
      <vt:lpstr>Arial Unicode MS</vt:lpstr>
      <vt:lpstr>Calibri</vt:lpstr>
      <vt:lpstr>Tahoma</vt:lpstr>
      <vt:lpstr>Times New Roman</vt:lpstr>
      <vt:lpstr>Wingdings</vt:lpstr>
      <vt:lpstr>Wingdings 2</vt:lpstr>
      <vt:lpstr>Office Theme</vt:lpstr>
      <vt:lpstr>Variabel Penelitian </vt:lpstr>
      <vt:lpstr>PENGERTIAN VARIABEL </vt:lpstr>
      <vt:lpstr>Variabel = suatu konsep yang memiliki variasi nilai.</vt:lpstr>
      <vt:lpstr>PowerPoint Presentation</vt:lpstr>
      <vt:lpstr>JENIS-JENIS VARIABEL</vt:lpstr>
      <vt:lpstr>VARIABEL DISKRIT (DISCRETE)</vt:lpstr>
      <vt:lpstr>VARIABEL NOMINAL DAN VARIABEL KATEGORIKAL</vt:lpstr>
      <vt:lpstr>VARIABEL KONTINYU ATAU VARIABEL BERSAMBUNGAN</vt:lpstr>
      <vt:lpstr>VARIABEL INDEPENDEN</vt:lpstr>
      <vt:lpstr>Variable Independen</vt:lpstr>
      <vt:lpstr>VARIABEL DEPENDEN</vt:lpstr>
      <vt:lpstr>Variable Dependen</vt:lpstr>
      <vt:lpstr>Contoh </vt:lpstr>
      <vt:lpstr>VARIABEL ANTARA/Moderator</vt:lpstr>
      <vt:lpstr>PowerPoint Presentation</vt:lpstr>
      <vt:lpstr>PowerPoint Presentation</vt:lpstr>
      <vt:lpstr>VARIABEL INTERVENNING</vt:lpstr>
      <vt:lpstr>VARIABEL ANTESEDEN</vt:lpstr>
      <vt:lpstr>Apakah Variabel Anteseden diukur ? </vt:lpstr>
      <vt:lpstr>Contoh 4 variable </vt:lpstr>
      <vt:lpstr>Hubungan antar Variabel:</vt:lpstr>
      <vt:lpstr>Latihan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ikom.windows@gmail.com</dc:creator>
  <cp:lastModifiedBy>ikom.windows@gmail.com</cp:lastModifiedBy>
  <cp:revision>2</cp:revision>
  <dcterms:created xsi:type="dcterms:W3CDTF">2025-10-25T00:25:30Z</dcterms:created>
  <dcterms:modified xsi:type="dcterms:W3CDTF">2025-10-25T01:09:48Z</dcterms:modified>
</cp:coreProperties>
</file>